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notesSlides/notesSlide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notesSlides/notesSlide8.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9.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12.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theme/themeOverride6.xml" ContentType="application/vnd.openxmlformats-officedocument.themeOverrid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theme/themeOverride7.xml" ContentType="application/vnd.openxmlformats-officedocument.themeOverrid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theme/themeOverride8.xml" ContentType="application/vnd.openxmlformats-officedocument.themeOverrid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theme/themeOverride9.xml" ContentType="application/vnd.openxmlformats-officedocument.themeOverrid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theme/themeOverride10.xml" ContentType="application/vnd.openxmlformats-officedocument.themeOverrid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theme/themeOverride11.xml" ContentType="application/vnd.openxmlformats-officedocument.themeOverrid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theme/themeOverride12.xml" ContentType="application/vnd.openxmlformats-officedocument.themeOverride+xml"/>
  <Override PartName="/ppt/notesSlides/notesSlide13.xml" ContentType="application/vnd.openxmlformats-officedocument.presentationml.notesSlid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notesSlides/notesSlide14.xml" ContentType="application/vnd.openxmlformats-officedocument.presentationml.notesSlid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notesSlides/notesSlide15.xml" ContentType="application/vnd.openxmlformats-officedocument.presentationml.notesSlide+xml"/>
  <Override PartName="/ppt/charts/chart29.xml" ContentType="application/vnd.openxmlformats-officedocument.drawingml.chart+xml"/>
  <Override PartName="/ppt/charts/style29.xml" ContentType="application/vnd.ms-office.chartstyle+xml"/>
  <Override PartName="/ppt/charts/colors29.xml" ContentType="application/vnd.ms-office.chartcolorstyle+xml"/>
  <Override PartName="/ppt/charts/chart30.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1.xml" ContentType="application/vnd.openxmlformats-officedocument.drawingml.chart+xml"/>
  <Override PartName="/ppt/charts/style31.xml" ContentType="application/vnd.ms-office.chartstyle+xml"/>
  <Override PartName="/ppt/charts/colors31.xml" ContentType="application/vnd.ms-office.chartcolorstyle+xml"/>
  <Override PartName="/ppt/charts/chart32.xml" ContentType="application/vnd.openxmlformats-officedocument.drawingml.chart+xml"/>
  <Override PartName="/ppt/charts/style32.xml" ContentType="application/vnd.ms-office.chartstyle+xml"/>
  <Override PartName="/ppt/charts/colors32.xml" ContentType="application/vnd.ms-office.chartcolorstyle+xml"/>
  <Override PartName="/ppt/theme/themeOverride13.xml" ContentType="application/vnd.openxmlformats-officedocument.themeOverride+xml"/>
  <Override PartName="/ppt/charts/chart33.xml" ContentType="application/vnd.openxmlformats-officedocument.drawingml.chart+xml"/>
  <Override PartName="/ppt/charts/style33.xml" ContentType="application/vnd.ms-office.chartstyle+xml"/>
  <Override PartName="/ppt/charts/colors33.xml" ContentType="application/vnd.ms-office.chartcolorstyle+xml"/>
  <Override PartName="/ppt/theme/themeOverride14.xml" ContentType="application/vnd.openxmlformats-officedocument.themeOverride+xml"/>
  <Override PartName="/ppt/charts/chart34.xml" ContentType="application/vnd.openxmlformats-officedocument.drawingml.chart+xml"/>
  <Override PartName="/ppt/charts/style34.xml" ContentType="application/vnd.ms-office.chartstyle+xml"/>
  <Override PartName="/ppt/charts/colors34.xml" ContentType="application/vnd.ms-office.chartcolorstyle+xml"/>
  <Override PartName="/ppt/theme/themeOverride15.xml" ContentType="application/vnd.openxmlformats-officedocument.themeOverride+xml"/>
  <Override PartName="/ppt/charts/chart35.xml" ContentType="application/vnd.openxmlformats-officedocument.drawingml.chart+xml"/>
  <Override PartName="/ppt/charts/style35.xml" ContentType="application/vnd.ms-office.chartstyle+xml"/>
  <Override PartName="/ppt/charts/colors35.xml" ContentType="application/vnd.ms-office.chartcolorstyle+xml"/>
  <Override PartName="/ppt/theme/themeOverride16.xml" ContentType="application/vnd.openxmlformats-officedocument.themeOverride+xml"/>
  <Override PartName="/ppt/charts/chart36.xml" ContentType="application/vnd.openxmlformats-officedocument.drawingml.chart+xml"/>
  <Override PartName="/ppt/charts/style36.xml" ContentType="application/vnd.ms-office.chartstyle+xml"/>
  <Override PartName="/ppt/charts/colors36.xml" ContentType="application/vnd.ms-office.chartcolorstyle+xml"/>
  <Override PartName="/ppt/theme/themeOverride17.xml" ContentType="application/vnd.openxmlformats-officedocument.themeOverride+xml"/>
  <Override PartName="/ppt/charts/chart37.xml" ContentType="application/vnd.openxmlformats-officedocument.drawingml.chart+xml"/>
  <Override PartName="/ppt/charts/style37.xml" ContentType="application/vnd.ms-office.chartstyle+xml"/>
  <Override PartName="/ppt/charts/colors37.xml" ContentType="application/vnd.ms-office.chartcolorstyle+xml"/>
  <Override PartName="/ppt/theme/themeOverride18.xml" ContentType="application/vnd.openxmlformats-officedocument.themeOverr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38.xml" ContentType="application/vnd.openxmlformats-officedocument.drawingml.chart+xml"/>
  <Override PartName="/ppt/charts/style38.xml" ContentType="application/vnd.ms-office.chartstyle+xml"/>
  <Override PartName="/ppt/charts/colors38.xml" ContentType="application/vnd.ms-office.chartcolorstyle+xml"/>
  <Override PartName="/ppt/notesSlides/notesSlide18.xml" ContentType="application/vnd.openxmlformats-officedocument.presentationml.notesSlide+xml"/>
  <Override PartName="/ppt/charts/chart39.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0.xml" ContentType="application/vnd.openxmlformats-officedocument.drawingml.chart+xml"/>
  <Override PartName="/ppt/charts/style40.xml" ContentType="application/vnd.ms-office.chartstyle+xml"/>
  <Override PartName="/ppt/charts/colors40.xml" ContentType="application/vnd.ms-office.chartcolorstyle+xml"/>
  <Override PartName="/ppt/notesSlides/notesSlide19.xml" ContentType="application/vnd.openxmlformats-officedocument.presentationml.notesSlide+xml"/>
  <Override PartName="/ppt/charts/chart41.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2.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43.xml" ContentType="application/vnd.openxmlformats-officedocument.drawingml.chart+xml"/>
  <Override PartName="/ppt/charts/style43.xml" ContentType="application/vnd.ms-office.chartstyle+xml"/>
  <Override PartName="/ppt/charts/colors43.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4"/>
  </p:sldMasterIdLst>
  <p:notesMasterIdLst>
    <p:notesMasterId r:id="rId24"/>
  </p:notesMasterIdLst>
  <p:handoutMasterIdLst>
    <p:handoutMasterId r:id="rId25"/>
  </p:handoutMasterIdLst>
  <p:sldIdLst>
    <p:sldId id="290" r:id="rId5"/>
    <p:sldId id="291" r:id="rId6"/>
    <p:sldId id="390" r:id="rId7"/>
    <p:sldId id="392" r:id="rId8"/>
    <p:sldId id="258" r:id="rId9"/>
    <p:sldId id="265" r:id="rId10"/>
    <p:sldId id="267" r:id="rId11"/>
    <p:sldId id="261" r:id="rId12"/>
    <p:sldId id="285" r:id="rId13"/>
    <p:sldId id="284" r:id="rId14"/>
    <p:sldId id="287" r:id="rId15"/>
    <p:sldId id="288" r:id="rId16"/>
    <p:sldId id="391" r:id="rId17"/>
    <p:sldId id="271" r:id="rId18"/>
    <p:sldId id="279" r:id="rId19"/>
    <p:sldId id="273" r:id="rId20"/>
    <p:sldId id="274" r:id="rId21"/>
    <p:sldId id="272" r:id="rId22"/>
    <p:sldId id="281" r:id="rId23"/>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B549"/>
    <a:srgbClr val="5CD3FF"/>
    <a:srgbClr val="B5F5B3"/>
    <a:srgbClr val="2A8837"/>
    <a:srgbClr val="FFFFFF"/>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EE9E9B0-E285-4BA0-B530-5E436D34B936}" v="520" dt="2021-12-16T20:05:38.92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45"/>
    <p:restoredTop sz="89419" autoAdjust="0"/>
  </p:normalViewPr>
  <p:slideViewPr>
    <p:cSldViewPr snapToGrid="0" snapToObjects="1" showGuides="1">
      <p:cViewPr varScale="1">
        <p:scale>
          <a:sx n="115" d="100"/>
          <a:sy n="115" d="100"/>
        </p:scale>
        <p:origin x="510" y="84"/>
      </p:cViewPr>
      <p:guideLst/>
    </p:cSldViewPr>
  </p:slideViewPr>
  <p:notesTextViewPr>
    <p:cViewPr>
      <p:scale>
        <a:sx n="3" d="2"/>
        <a:sy n="3" d="2"/>
      </p:scale>
      <p:origin x="0" y="0"/>
    </p:cViewPr>
  </p:notesTextViewPr>
  <p:notesViewPr>
    <p:cSldViewPr snapToGrid="0" snapToObjects="1" showGuides="1">
      <p:cViewPr varScale="1">
        <p:scale>
          <a:sx n="120" d="100"/>
          <a:sy n="120" d="100"/>
        </p:scale>
        <p:origin x="4408" y="17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vel Makhakhei" userId="2841e01e-0d21-4b0b-9c2e-590eeb79bcf7" providerId="ADAL" clId="{CEE9E9B0-E285-4BA0-B530-5E436D34B936}"/>
    <pc:docChg chg="undo redo custSel addSld delSld modSld sldOrd delSection modSection">
      <pc:chgData name="Pavel Makhakhei" userId="2841e01e-0d21-4b0b-9c2e-590eeb79bcf7" providerId="ADAL" clId="{CEE9E9B0-E285-4BA0-B530-5E436D34B936}" dt="2021-12-17T07:02:03.195" v="1930"/>
      <pc:docMkLst>
        <pc:docMk/>
      </pc:docMkLst>
      <pc:sldChg chg="add del">
        <pc:chgData name="Pavel Makhakhei" userId="2841e01e-0d21-4b0b-9c2e-590eeb79bcf7" providerId="ADAL" clId="{CEE9E9B0-E285-4BA0-B530-5E436D34B936}" dt="2021-12-13T15:13:31.807" v="29" actId="47"/>
        <pc:sldMkLst>
          <pc:docMk/>
          <pc:sldMk cId="3652762514" sldId="256"/>
        </pc:sldMkLst>
      </pc:sldChg>
      <pc:sldChg chg="addSp delSp modSp add mod setBg modClrScheme chgLayout modNotesTx">
        <pc:chgData name="Pavel Makhakhei" userId="2841e01e-0d21-4b0b-9c2e-590eeb79bcf7" providerId="ADAL" clId="{CEE9E9B0-E285-4BA0-B530-5E436D34B936}" dt="2021-12-17T06:59:56.313" v="1916"/>
        <pc:sldMkLst>
          <pc:docMk/>
          <pc:sldMk cId="707235136" sldId="258"/>
        </pc:sldMkLst>
        <pc:spChg chg="add del mod">
          <ac:chgData name="Pavel Makhakhei" userId="2841e01e-0d21-4b0b-9c2e-590eeb79bcf7" providerId="ADAL" clId="{CEE9E9B0-E285-4BA0-B530-5E436D34B936}" dt="2021-12-16T18:42:58.961" v="1891" actId="1076"/>
          <ac:spMkLst>
            <pc:docMk/>
            <pc:sldMk cId="707235136" sldId="258"/>
            <ac:spMk id="4" creationId="{C3276343-0B1A-4110-94C2-6D78D0ED04A0}"/>
          </ac:spMkLst>
        </pc:spChg>
        <pc:spChg chg="add del mod">
          <ac:chgData name="Pavel Makhakhei" userId="2841e01e-0d21-4b0b-9c2e-590eeb79bcf7" providerId="ADAL" clId="{CEE9E9B0-E285-4BA0-B530-5E436D34B936}" dt="2021-12-16T18:40:34.573" v="1870" actId="478"/>
          <ac:spMkLst>
            <pc:docMk/>
            <pc:sldMk cId="707235136" sldId="258"/>
            <ac:spMk id="5" creationId="{9497D1D5-0DF0-4937-9C50-64AA5A0D0C8E}"/>
          </ac:spMkLst>
        </pc:spChg>
        <pc:spChg chg="add del mod">
          <ac:chgData name="Pavel Makhakhei" userId="2841e01e-0d21-4b0b-9c2e-590eeb79bcf7" providerId="ADAL" clId="{CEE9E9B0-E285-4BA0-B530-5E436D34B936}" dt="2021-12-16T18:42:58.961" v="1891" actId="1076"/>
          <ac:spMkLst>
            <pc:docMk/>
            <pc:sldMk cId="707235136" sldId="258"/>
            <ac:spMk id="6" creationId="{37A96973-E6C4-4D5E-9633-0ACB8E8CE982}"/>
          </ac:spMkLst>
        </pc:spChg>
        <pc:spChg chg="add del mod">
          <ac:chgData name="Pavel Makhakhei" userId="2841e01e-0d21-4b0b-9c2e-590eeb79bcf7" providerId="ADAL" clId="{CEE9E9B0-E285-4BA0-B530-5E436D34B936}" dt="2021-12-16T07:00:09.172" v="468" actId="21"/>
          <ac:spMkLst>
            <pc:docMk/>
            <pc:sldMk cId="707235136" sldId="258"/>
            <ac:spMk id="8" creationId="{8C6E3096-F5D1-471A-B357-B5F3A10C888B}"/>
          </ac:spMkLst>
        </pc:spChg>
        <pc:spChg chg="del mod ord">
          <ac:chgData name="Pavel Makhakhei" userId="2841e01e-0d21-4b0b-9c2e-590eeb79bcf7" providerId="ADAL" clId="{CEE9E9B0-E285-4BA0-B530-5E436D34B936}" dt="2021-12-16T06:57:18.916" v="437" actId="478"/>
          <ac:spMkLst>
            <pc:docMk/>
            <pc:sldMk cId="707235136" sldId="258"/>
            <ac:spMk id="10" creationId="{F3DB261B-BD89-4406-B46D-3F4EE02B273E}"/>
          </ac:spMkLst>
        </pc:spChg>
        <pc:spChg chg="add del mod">
          <ac:chgData name="Pavel Makhakhei" userId="2841e01e-0d21-4b0b-9c2e-590eeb79bcf7" providerId="ADAL" clId="{CEE9E9B0-E285-4BA0-B530-5E436D34B936}" dt="2021-12-16T07:00:09.172" v="468" actId="21"/>
          <ac:spMkLst>
            <pc:docMk/>
            <pc:sldMk cId="707235136" sldId="258"/>
            <ac:spMk id="11" creationId="{7D2D907F-5610-4861-BEA4-296C87EFA7B6}"/>
          </ac:spMkLst>
        </pc:spChg>
        <pc:spChg chg="add del mod">
          <ac:chgData name="Pavel Makhakhei" userId="2841e01e-0d21-4b0b-9c2e-590eeb79bcf7" providerId="ADAL" clId="{CEE9E9B0-E285-4BA0-B530-5E436D34B936}" dt="2021-12-16T18:40:39.003" v="1871" actId="478"/>
          <ac:spMkLst>
            <pc:docMk/>
            <pc:sldMk cId="707235136" sldId="258"/>
            <ac:spMk id="12" creationId="{1EB288D8-BD59-4301-B88A-04FF7918FE3C}"/>
          </ac:spMkLst>
        </pc:spChg>
        <pc:spChg chg="mod">
          <ac:chgData name="Pavel Makhakhei" userId="2841e01e-0d21-4b0b-9c2e-590eeb79bcf7" providerId="ADAL" clId="{CEE9E9B0-E285-4BA0-B530-5E436D34B936}" dt="2021-12-16T18:42:01.854" v="1885" actId="1076"/>
          <ac:spMkLst>
            <pc:docMk/>
            <pc:sldMk cId="707235136" sldId="258"/>
            <ac:spMk id="15" creationId="{129949D6-B650-42EC-92AA-AB7D3AAD0C80}"/>
          </ac:spMkLst>
        </pc:spChg>
        <pc:spChg chg="mod">
          <ac:chgData name="Pavel Makhakhei" userId="2841e01e-0d21-4b0b-9c2e-590eeb79bcf7" providerId="ADAL" clId="{CEE9E9B0-E285-4BA0-B530-5E436D34B936}" dt="2021-12-16T18:42:01.854" v="1885" actId="1076"/>
          <ac:spMkLst>
            <pc:docMk/>
            <pc:sldMk cId="707235136" sldId="258"/>
            <ac:spMk id="16" creationId="{2694529C-3629-40F9-8FA2-33D574EF2FAA}"/>
          </ac:spMkLst>
        </pc:spChg>
        <pc:spChg chg="del mod ord">
          <ac:chgData name="Pavel Makhakhei" userId="2841e01e-0d21-4b0b-9c2e-590eeb79bcf7" providerId="ADAL" clId="{CEE9E9B0-E285-4BA0-B530-5E436D34B936}" dt="2021-12-16T06:57:18.916" v="437" actId="478"/>
          <ac:spMkLst>
            <pc:docMk/>
            <pc:sldMk cId="707235136" sldId="258"/>
            <ac:spMk id="17" creationId="{BF284217-EC6A-410D-A809-D7C7C57F23B4}"/>
          </ac:spMkLst>
        </pc:spChg>
        <pc:spChg chg="mod">
          <ac:chgData name="Pavel Makhakhei" userId="2841e01e-0d21-4b0b-9c2e-590eeb79bcf7" providerId="ADAL" clId="{CEE9E9B0-E285-4BA0-B530-5E436D34B936}" dt="2021-12-16T18:42:01.854" v="1885" actId="1076"/>
          <ac:spMkLst>
            <pc:docMk/>
            <pc:sldMk cId="707235136" sldId="258"/>
            <ac:spMk id="19" creationId="{29008E3E-3B0F-4BFB-861A-6DEA0F92EFBB}"/>
          </ac:spMkLst>
        </pc:spChg>
        <pc:spChg chg="mod">
          <ac:chgData name="Pavel Makhakhei" userId="2841e01e-0d21-4b0b-9c2e-590eeb79bcf7" providerId="ADAL" clId="{CEE9E9B0-E285-4BA0-B530-5E436D34B936}" dt="2021-12-16T18:42:01.854" v="1885" actId="1076"/>
          <ac:spMkLst>
            <pc:docMk/>
            <pc:sldMk cId="707235136" sldId="258"/>
            <ac:spMk id="20" creationId="{DAF050AF-AEF3-477B-8EF2-D41853FF1CDB}"/>
          </ac:spMkLst>
        </pc:spChg>
        <pc:picChg chg="mod">
          <ac:chgData name="Pavel Makhakhei" userId="2841e01e-0d21-4b0b-9c2e-590eeb79bcf7" providerId="ADAL" clId="{CEE9E9B0-E285-4BA0-B530-5E436D34B936}" dt="2021-12-16T18:42:22.784" v="1887" actId="1076"/>
          <ac:picMkLst>
            <pc:docMk/>
            <pc:sldMk cId="707235136" sldId="258"/>
            <ac:picMk id="3" creationId="{38EE55AA-1C7A-4A07-A51F-D28001D547FD}"/>
          </ac:picMkLst>
        </pc:picChg>
      </pc:sldChg>
      <pc:sldChg chg="addSp delSp modSp add mod setBg modNotesTx">
        <pc:chgData name="Pavel Makhakhei" userId="2841e01e-0d21-4b0b-9c2e-590eeb79bcf7" providerId="ADAL" clId="{CEE9E9B0-E285-4BA0-B530-5E436D34B936}" dt="2021-12-17T07:00:30.269" v="1919"/>
        <pc:sldMkLst>
          <pc:docMk/>
          <pc:sldMk cId="2470932259" sldId="261"/>
        </pc:sldMkLst>
        <pc:spChg chg="add del mod">
          <ac:chgData name="Pavel Makhakhei" userId="2841e01e-0d21-4b0b-9c2e-590eeb79bcf7" providerId="ADAL" clId="{CEE9E9B0-E285-4BA0-B530-5E436D34B936}" dt="2021-12-16T09:28:45.718" v="864" actId="478"/>
          <ac:spMkLst>
            <pc:docMk/>
            <pc:sldMk cId="2470932259" sldId="261"/>
            <ac:spMk id="3" creationId="{0842F5F2-B408-4BFA-88A8-453BF06E2D13}"/>
          </ac:spMkLst>
        </pc:spChg>
        <pc:spChg chg="add del mod">
          <ac:chgData name="Pavel Makhakhei" userId="2841e01e-0d21-4b0b-9c2e-590eeb79bcf7" providerId="ADAL" clId="{CEE9E9B0-E285-4BA0-B530-5E436D34B936}" dt="2021-12-16T09:28:43.156" v="861" actId="478"/>
          <ac:spMkLst>
            <pc:docMk/>
            <pc:sldMk cId="2470932259" sldId="261"/>
            <ac:spMk id="5" creationId="{7A7035AD-1525-421B-8AA4-F32F857C590A}"/>
          </ac:spMkLst>
        </pc:spChg>
        <pc:spChg chg="add del mod">
          <ac:chgData name="Pavel Makhakhei" userId="2841e01e-0d21-4b0b-9c2e-590eeb79bcf7" providerId="ADAL" clId="{CEE9E9B0-E285-4BA0-B530-5E436D34B936}" dt="2021-12-16T09:29:57.002" v="870" actId="478"/>
          <ac:spMkLst>
            <pc:docMk/>
            <pc:sldMk cId="2470932259" sldId="261"/>
            <ac:spMk id="7" creationId="{A3D4358F-17DB-4A1D-8CD6-C92198ABC9D0}"/>
          </ac:spMkLst>
        </pc:spChg>
        <pc:spChg chg="add del mod">
          <ac:chgData name="Pavel Makhakhei" userId="2841e01e-0d21-4b0b-9c2e-590eeb79bcf7" providerId="ADAL" clId="{CEE9E9B0-E285-4BA0-B530-5E436D34B936}" dt="2021-12-16T09:29:55.505" v="869" actId="478"/>
          <ac:spMkLst>
            <pc:docMk/>
            <pc:sldMk cId="2470932259" sldId="261"/>
            <ac:spMk id="9" creationId="{3D6AB8C9-6C1F-46D5-AB65-898731533232}"/>
          </ac:spMkLst>
        </pc:spChg>
        <pc:spChg chg="add del mod">
          <ac:chgData name="Pavel Makhakhei" userId="2841e01e-0d21-4b0b-9c2e-590eeb79bcf7" providerId="ADAL" clId="{CEE9E9B0-E285-4BA0-B530-5E436D34B936}" dt="2021-12-16T09:28:42.218" v="859"/>
          <ac:spMkLst>
            <pc:docMk/>
            <pc:sldMk cId="2470932259" sldId="261"/>
            <ac:spMk id="15" creationId="{8A5635C7-4EEA-47A8-8328-43897157E074}"/>
          </ac:spMkLst>
        </pc:spChg>
        <pc:spChg chg="add del mod">
          <ac:chgData name="Pavel Makhakhei" userId="2841e01e-0d21-4b0b-9c2e-590eeb79bcf7" providerId="ADAL" clId="{CEE9E9B0-E285-4BA0-B530-5E436D34B936}" dt="2021-12-16T09:28:42.218" v="859"/>
          <ac:spMkLst>
            <pc:docMk/>
            <pc:sldMk cId="2470932259" sldId="261"/>
            <ac:spMk id="16" creationId="{936CEE63-6048-4808-83EB-08991C47DD9F}"/>
          </ac:spMkLst>
        </pc:spChg>
        <pc:spChg chg="add del">
          <ac:chgData name="Pavel Makhakhei" userId="2841e01e-0d21-4b0b-9c2e-590eeb79bcf7" providerId="ADAL" clId="{CEE9E9B0-E285-4BA0-B530-5E436D34B936}" dt="2021-12-16T09:29:52.670" v="868" actId="478"/>
          <ac:spMkLst>
            <pc:docMk/>
            <pc:sldMk cId="2470932259" sldId="261"/>
            <ac:spMk id="17" creationId="{BF284217-EC6A-410D-A809-D7C7C57F23B4}"/>
          </ac:spMkLst>
        </pc:spChg>
        <pc:spChg chg="add del mod">
          <ac:chgData name="Pavel Makhakhei" userId="2841e01e-0d21-4b0b-9c2e-590eeb79bcf7" providerId="ADAL" clId="{CEE9E9B0-E285-4BA0-B530-5E436D34B936}" dt="2021-12-16T09:29:44.759" v="867" actId="478"/>
          <ac:spMkLst>
            <pc:docMk/>
            <pc:sldMk cId="2470932259" sldId="261"/>
            <ac:spMk id="18" creationId="{92291DC4-D296-4D75-86E8-A103AB5E6280}"/>
          </ac:spMkLst>
        </pc:spChg>
        <pc:spChg chg="add mod">
          <ac:chgData name="Pavel Makhakhei" userId="2841e01e-0d21-4b0b-9c2e-590eeb79bcf7" providerId="ADAL" clId="{CEE9E9B0-E285-4BA0-B530-5E436D34B936}" dt="2021-12-16T09:30:36.209" v="938" actId="1076"/>
          <ac:spMkLst>
            <pc:docMk/>
            <pc:sldMk cId="2470932259" sldId="261"/>
            <ac:spMk id="21" creationId="{7BA17EC3-10C2-4411-953A-D5C736A4AC02}"/>
          </ac:spMkLst>
        </pc:spChg>
        <pc:spChg chg="add mod">
          <ac:chgData name="Pavel Makhakhei" userId="2841e01e-0d21-4b0b-9c2e-590eeb79bcf7" providerId="ADAL" clId="{CEE9E9B0-E285-4BA0-B530-5E436D34B936}" dt="2021-12-16T09:30:36.209" v="938" actId="1076"/>
          <ac:spMkLst>
            <pc:docMk/>
            <pc:sldMk cId="2470932259" sldId="261"/>
            <ac:spMk id="22" creationId="{C2609589-DD12-4B6D-9AFA-C4188D34AA00}"/>
          </ac:spMkLst>
        </pc:spChg>
        <pc:spChg chg="mod ord">
          <ac:chgData name="Pavel Makhakhei" userId="2841e01e-0d21-4b0b-9c2e-590eeb79bcf7" providerId="ADAL" clId="{CEE9E9B0-E285-4BA0-B530-5E436D34B936}" dt="2021-12-16T09:39:18.966" v="1142" actId="14100"/>
          <ac:spMkLst>
            <pc:docMk/>
            <pc:sldMk cId="2470932259" sldId="261"/>
            <ac:spMk id="95" creationId="{2FC4D0E8-4C8D-4A82-A0DB-0C0CD0693F1C}"/>
          </ac:spMkLst>
        </pc:spChg>
        <pc:spChg chg="mod">
          <ac:chgData name="Pavel Makhakhei" userId="2841e01e-0d21-4b0b-9c2e-590eeb79bcf7" providerId="ADAL" clId="{CEE9E9B0-E285-4BA0-B530-5E436D34B936}" dt="2021-12-16T09:39:18.966" v="1142" actId="14100"/>
          <ac:spMkLst>
            <pc:docMk/>
            <pc:sldMk cId="2470932259" sldId="261"/>
            <ac:spMk id="131" creationId="{D5B9D7EB-B8A2-4617-8CE0-9FF316A66CB7}"/>
          </ac:spMkLst>
        </pc:spChg>
        <pc:spChg chg="mod">
          <ac:chgData name="Pavel Makhakhei" userId="2841e01e-0d21-4b0b-9c2e-590eeb79bcf7" providerId="ADAL" clId="{CEE9E9B0-E285-4BA0-B530-5E436D34B936}" dt="2021-12-16T09:39:18.966" v="1142" actId="14100"/>
          <ac:spMkLst>
            <pc:docMk/>
            <pc:sldMk cId="2470932259" sldId="261"/>
            <ac:spMk id="132" creationId="{AEFAD093-19C3-48E7-B411-C51C8306ECFB}"/>
          </ac:spMkLst>
        </pc:spChg>
        <pc:spChg chg="mod">
          <ac:chgData name="Pavel Makhakhei" userId="2841e01e-0d21-4b0b-9c2e-590eeb79bcf7" providerId="ADAL" clId="{CEE9E9B0-E285-4BA0-B530-5E436D34B936}" dt="2021-12-16T09:39:18.966" v="1142" actId="14100"/>
          <ac:spMkLst>
            <pc:docMk/>
            <pc:sldMk cId="2470932259" sldId="261"/>
            <ac:spMk id="133" creationId="{A44BF361-CE79-42FD-88AE-F132D950F5AF}"/>
          </ac:spMkLst>
        </pc:spChg>
        <pc:spChg chg="mod">
          <ac:chgData name="Pavel Makhakhei" userId="2841e01e-0d21-4b0b-9c2e-590eeb79bcf7" providerId="ADAL" clId="{CEE9E9B0-E285-4BA0-B530-5E436D34B936}" dt="2021-12-16T09:39:18.966" v="1142" actId="14100"/>
          <ac:spMkLst>
            <pc:docMk/>
            <pc:sldMk cId="2470932259" sldId="261"/>
            <ac:spMk id="134" creationId="{235F5BCB-996D-4663-96DE-438741F4298C}"/>
          </ac:spMkLst>
        </pc:spChg>
        <pc:graphicFrameChg chg="mod">
          <ac:chgData name="Pavel Makhakhei" userId="2841e01e-0d21-4b0b-9c2e-590eeb79bcf7" providerId="ADAL" clId="{CEE9E9B0-E285-4BA0-B530-5E436D34B936}" dt="2021-12-16T18:44:48.160" v="1896"/>
          <ac:graphicFrameMkLst>
            <pc:docMk/>
            <pc:sldMk cId="2470932259" sldId="261"/>
            <ac:graphicFrameMk id="137" creationId="{7DF2B27C-1052-476D-9A96-CD45434F6AB5}"/>
          </ac:graphicFrameMkLst>
        </pc:graphicFrameChg>
      </pc:sldChg>
      <pc:sldChg chg="addSp delSp modSp add mod setBg modNotesTx">
        <pc:chgData name="Pavel Makhakhei" userId="2841e01e-0d21-4b0b-9c2e-590eeb79bcf7" providerId="ADAL" clId="{CEE9E9B0-E285-4BA0-B530-5E436D34B936}" dt="2021-12-17T07:00:08.937" v="1917"/>
        <pc:sldMkLst>
          <pc:docMk/>
          <pc:sldMk cId="3301967659" sldId="265"/>
        </pc:sldMkLst>
        <pc:spChg chg="add mod">
          <ac:chgData name="Pavel Makhakhei" userId="2841e01e-0d21-4b0b-9c2e-590eeb79bcf7" providerId="ADAL" clId="{CEE9E9B0-E285-4BA0-B530-5E436D34B936}" dt="2021-12-16T13:39:33.279" v="1763"/>
          <ac:spMkLst>
            <pc:docMk/>
            <pc:sldMk cId="3301967659" sldId="265"/>
            <ac:spMk id="3" creationId="{AF4EC0A9-ADD5-4A94-89A1-519C8BF8D7AE}"/>
          </ac:spMkLst>
        </pc:spChg>
        <pc:spChg chg="add mod">
          <ac:chgData name="Pavel Makhakhei" userId="2841e01e-0d21-4b0b-9c2e-590eeb79bcf7" providerId="ADAL" clId="{CEE9E9B0-E285-4BA0-B530-5E436D34B936}" dt="2021-12-16T08:07:28.469" v="802" actId="1076"/>
          <ac:spMkLst>
            <pc:docMk/>
            <pc:sldMk cId="3301967659" sldId="265"/>
            <ac:spMk id="5" creationId="{A8617449-8297-45BD-8C9D-B08710149C5F}"/>
          </ac:spMkLst>
        </pc:spChg>
        <pc:spChg chg="del">
          <ac:chgData name="Pavel Makhakhei" userId="2841e01e-0d21-4b0b-9c2e-590eeb79bcf7" providerId="ADAL" clId="{CEE9E9B0-E285-4BA0-B530-5E436D34B936}" dt="2021-12-16T06:47:28.756" v="380" actId="478"/>
          <ac:spMkLst>
            <pc:docMk/>
            <pc:sldMk cId="3301967659" sldId="265"/>
            <ac:spMk id="17" creationId="{BF284217-EC6A-410D-A809-D7C7C57F23B4}"/>
          </ac:spMkLst>
        </pc:spChg>
        <pc:spChg chg="del mod">
          <ac:chgData name="Pavel Makhakhei" userId="2841e01e-0d21-4b0b-9c2e-590eeb79bcf7" providerId="ADAL" clId="{CEE9E9B0-E285-4BA0-B530-5E436D34B936}" dt="2021-12-16T06:47:28.756" v="380" actId="478"/>
          <ac:spMkLst>
            <pc:docMk/>
            <pc:sldMk cId="3301967659" sldId="265"/>
            <ac:spMk id="18" creationId="{92291DC4-D296-4D75-86E8-A103AB5E6280}"/>
          </ac:spMkLst>
        </pc:spChg>
        <pc:graphicFrameChg chg="mod">
          <ac:chgData name="Pavel Makhakhei" userId="2841e01e-0d21-4b0b-9c2e-590eeb79bcf7" providerId="ADAL" clId="{CEE9E9B0-E285-4BA0-B530-5E436D34B936}" dt="2021-12-16T13:38:06.413" v="1751" actId="403"/>
          <ac:graphicFrameMkLst>
            <pc:docMk/>
            <pc:sldMk cId="3301967659" sldId="265"/>
            <ac:graphicFrameMk id="8" creationId="{8D15D841-E8AE-4F7E-93B7-32EFF2233982}"/>
          </ac:graphicFrameMkLst>
        </pc:graphicFrameChg>
        <pc:graphicFrameChg chg="mod">
          <ac:chgData name="Pavel Makhakhei" userId="2841e01e-0d21-4b0b-9c2e-590eeb79bcf7" providerId="ADAL" clId="{CEE9E9B0-E285-4BA0-B530-5E436D34B936}" dt="2021-12-16T13:38:02.452" v="1750" actId="403"/>
          <ac:graphicFrameMkLst>
            <pc:docMk/>
            <pc:sldMk cId="3301967659" sldId="265"/>
            <ac:graphicFrameMk id="9" creationId="{6AA6CCC0-6443-497D-BF25-2F21F2874908}"/>
          </ac:graphicFrameMkLst>
        </pc:graphicFrameChg>
        <pc:graphicFrameChg chg="mod">
          <ac:chgData name="Pavel Makhakhei" userId="2841e01e-0d21-4b0b-9c2e-590eeb79bcf7" providerId="ADAL" clId="{CEE9E9B0-E285-4BA0-B530-5E436D34B936}" dt="2021-12-16T13:38:09.665" v="1752" actId="403"/>
          <ac:graphicFrameMkLst>
            <pc:docMk/>
            <pc:sldMk cId="3301967659" sldId="265"/>
            <ac:graphicFrameMk id="15" creationId="{F2B48D31-CD60-411E-8B74-D34399574F27}"/>
          </ac:graphicFrameMkLst>
        </pc:graphicFrameChg>
        <pc:graphicFrameChg chg="mod">
          <ac:chgData name="Pavel Makhakhei" userId="2841e01e-0d21-4b0b-9c2e-590eeb79bcf7" providerId="ADAL" clId="{CEE9E9B0-E285-4BA0-B530-5E436D34B936}" dt="2021-12-16T13:37:53.229" v="1749" actId="403"/>
          <ac:graphicFrameMkLst>
            <pc:docMk/>
            <pc:sldMk cId="3301967659" sldId="265"/>
            <ac:graphicFrameMk id="19" creationId="{67961BE3-D1E7-46D2-824D-DB2C1CEDEC4D}"/>
          </ac:graphicFrameMkLst>
        </pc:graphicFrameChg>
      </pc:sldChg>
      <pc:sldChg chg="add del">
        <pc:chgData name="Pavel Makhakhei" userId="2841e01e-0d21-4b0b-9c2e-590eeb79bcf7" providerId="ADAL" clId="{CEE9E9B0-E285-4BA0-B530-5E436D34B936}" dt="2021-12-13T15:16:17.453" v="43" actId="47"/>
        <pc:sldMkLst>
          <pc:docMk/>
          <pc:sldMk cId="3328462285" sldId="266"/>
        </pc:sldMkLst>
      </pc:sldChg>
      <pc:sldChg chg="addSp delSp modSp add mod setBg modNotesTx">
        <pc:chgData name="Pavel Makhakhei" userId="2841e01e-0d21-4b0b-9c2e-590eeb79bcf7" providerId="ADAL" clId="{CEE9E9B0-E285-4BA0-B530-5E436D34B936}" dt="2021-12-17T07:00:17.223" v="1918"/>
        <pc:sldMkLst>
          <pc:docMk/>
          <pc:sldMk cId="394984727" sldId="267"/>
        </pc:sldMkLst>
        <pc:spChg chg="add del mod">
          <ac:chgData name="Pavel Makhakhei" userId="2841e01e-0d21-4b0b-9c2e-590eeb79bcf7" providerId="ADAL" clId="{CEE9E9B0-E285-4BA0-B530-5E436D34B936}" dt="2021-12-16T08:08:00.994" v="806" actId="478"/>
          <ac:spMkLst>
            <pc:docMk/>
            <pc:sldMk cId="394984727" sldId="267"/>
            <ac:spMk id="3" creationId="{A51C14FF-602F-4E49-872D-A8FEFC4C7638}"/>
          </ac:spMkLst>
        </pc:spChg>
        <pc:spChg chg="mod">
          <ac:chgData name="Pavel Makhakhei" userId="2841e01e-0d21-4b0b-9c2e-590eeb79bcf7" providerId="ADAL" clId="{CEE9E9B0-E285-4BA0-B530-5E436D34B936}" dt="2021-12-13T15:15:59.998" v="41" actId="1076"/>
          <ac:spMkLst>
            <pc:docMk/>
            <pc:sldMk cId="394984727" sldId="267"/>
            <ac:spMk id="4" creationId="{7DBC8B38-8E5E-4DD2-A5AA-EC1EB4D61DDE}"/>
          </ac:spMkLst>
        </pc:spChg>
        <pc:spChg chg="add del mod">
          <ac:chgData name="Pavel Makhakhei" userId="2841e01e-0d21-4b0b-9c2e-590eeb79bcf7" providerId="ADAL" clId="{CEE9E9B0-E285-4BA0-B530-5E436D34B936}" dt="2021-12-16T08:08:00.994" v="806" actId="478"/>
          <ac:spMkLst>
            <pc:docMk/>
            <pc:sldMk cId="394984727" sldId="267"/>
            <ac:spMk id="8" creationId="{A8925132-0FBA-4090-A544-C8E3C43C4A35}"/>
          </ac:spMkLst>
        </pc:spChg>
        <pc:spChg chg="add mod">
          <ac:chgData name="Pavel Makhakhei" userId="2841e01e-0d21-4b0b-9c2e-590eeb79bcf7" providerId="ADAL" clId="{CEE9E9B0-E285-4BA0-B530-5E436D34B936}" dt="2021-12-16T13:39:36.526" v="1764"/>
          <ac:spMkLst>
            <pc:docMk/>
            <pc:sldMk cId="394984727" sldId="267"/>
            <ac:spMk id="14" creationId="{F7989D77-306D-4B97-AAE6-0D7C8C34BC0C}"/>
          </ac:spMkLst>
        </pc:spChg>
        <pc:spChg chg="add mod">
          <ac:chgData name="Pavel Makhakhei" userId="2841e01e-0d21-4b0b-9c2e-590eeb79bcf7" providerId="ADAL" clId="{CEE9E9B0-E285-4BA0-B530-5E436D34B936}" dt="2021-12-16T08:08:16.441" v="836" actId="20577"/>
          <ac:spMkLst>
            <pc:docMk/>
            <pc:sldMk cId="394984727" sldId="267"/>
            <ac:spMk id="15" creationId="{B01636F0-81D0-4789-92CE-2326E5F479FD}"/>
          </ac:spMkLst>
        </pc:spChg>
        <pc:spChg chg="del mod">
          <ac:chgData name="Pavel Makhakhei" userId="2841e01e-0d21-4b0b-9c2e-590eeb79bcf7" providerId="ADAL" clId="{CEE9E9B0-E285-4BA0-B530-5E436D34B936}" dt="2021-12-16T08:07:54.474" v="804" actId="478"/>
          <ac:spMkLst>
            <pc:docMk/>
            <pc:sldMk cId="394984727" sldId="267"/>
            <ac:spMk id="17" creationId="{BF284217-EC6A-410D-A809-D7C7C57F23B4}"/>
          </ac:spMkLst>
        </pc:spChg>
        <pc:spChg chg="del mod">
          <ac:chgData name="Pavel Makhakhei" userId="2841e01e-0d21-4b0b-9c2e-590eeb79bcf7" providerId="ADAL" clId="{CEE9E9B0-E285-4BA0-B530-5E436D34B936}" dt="2021-12-16T08:07:54.474" v="804" actId="478"/>
          <ac:spMkLst>
            <pc:docMk/>
            <pc:sldMk cId="394984727" sldId="267"/>
            <ac:spMk id="18" creationId="{92291DC4-D296-4D75-86E8-A103AB5E6280}"/>
          </ac:spMkLst>
        </pc:spChg>
        <pc:spChg chg="mod">
          <ac:chgData name="Pavel Makhakhei" userId="2841e01e-0d21-4b0b-9c2e-590eeb79bcf7" providerId="ADAL" clId="{CEE9E9B0-E285-4BA0-B530-5E436D34B936}" dt="2021-12-16T06:48:06.364" v="424" actId="20577"/>
          <ac:spMkLst>
            <pc:docMk/>
            <pc:sldMk cId="394984727" sldId="267"/>
            <ac:spMk id="32" creationId="{313CFE2B-16D9-4727-A573-7154EB4CAE4A}"/>
          </ac:spMkLst>
        </pc:spChg>
        <pc:spChg chg="mod">
          <ac:chgData name="Pavel Makhakhei" userId="2841e01e-0d21-4b0b-9c2e-590eeb79bcf7" providerId="ADAL" clId="{CEE9E9B0-E285-4BA0-B530-5E436D34B936}" dt="2021-12-16T06:48:15.294" v="433" actId="20577"/>
          <ac:spMkLst>
            <pc:docMk/>
            <pc:sldMk cId="394984727" sldId="267"/>
            <ac:spMk id="33" creationId="{0F6D2E50-2BEE-464D-AAD2-1801BE31D64A}"/>
          </ac:spMkLst>
        </pc:spChg>
        <pc:grpChg chg="mod">
          <ac:chgData name="Pavel Makhakhei" userId="2841e01e-0d21-4b0b-9c2e-590eeb79bcf7" providerId="ADAL" clId="{CEE9E9B0-E285-4BA0-B530-5E436D34B936}" dt="2021-12-13T15:15:59.998" v="41" actId="1076"/>
          <ac:grpSpMkLst>
            <pc:docMk/>
            <pc:sldMk cId="394984727" sldId="267"/>
            <ac:grpSpMk id="5" creationId="{9CFA8A14-0B32-49BD-AD62-9470C21D1A13}"/>
          </ac:grpSpMkLst>
        </pc:grpChg>
        <pc:graphicFrameChg chg="mod">
          <ac:chgData name="Pavel Makhakhei" userId="2841e01e-0d21-4b0b-9c2e-590eeb79bcf7" providerId="ADAL" clId="{CEE9E9B0-E285-4BA0-B530-5E436D34B936}" dt="2021-12-16T13:38:21.522" v="1755" actId="403"/>
          <ac:graphicFrameMkLst>
            <pc:docMk/>
            <pc:sldMk cId="394984727" sldId="267"/>
            <ac:graphicFrameMk id="6" creationId="{D17D7C6F-BA63-4A31-AE01-45C183733E5D}"/>
          </ac:graphicFrameMkLst>
        </pc:graphicFrameChg>
        <pc:graphicFrameChg chg="del">
          <ac:chgData name="Pavel Makhakhei" userId="2841e01e-0d21-4b0b-9c2e-590eeb79bcf7" providerId="ADAL" clId="{CEE9E9B0-E285-4BA0-B530-5E436D34B936}" dt="2021-12-13T15:15:45.730" v="39" actId="478"/>
          <ac:graphicFrameMkLst>
            <pc:docMk/>
            <pc:sldMk cId="394984727" sldId="267"/>
            <ac:graphicFrameMk id="8" creationId="{AAD6585E-811C-4BC5-B9A7-B9E64E240B53}"/>
          </ac:graphicFrameMkLst>
        </pc:graphicFrameChg>
        <pc:picChg chg="del">
          <ac:chgData name="Pavel Makhakhei" userId="2841e01e-0d21-4b0b-9c2e-590eeb79bcf7" providerId="ADAL" clId="{CEE9E9B0-E285-4BA0-B530-5E436D34B936}" dt="2021-12-13T15:15:51.348" v="40" actId="478"/>
          <ac:picMkLst>
            <pc:docMk/>
            <pc:sldMk cId="394984727" sldId="267"/>
            <ac:picMk id="30" creationId="{176B09B9-3EBF-47F4-9FCE-BE0BE1E069B3}"/>
          </ac:picMkLst>
        </pc:picChg>
        <pc:picChg chg="del">
          <ac:chgData name="Pavel Makhakhei" userId="2841e01e-0d21-4b0b-9c2e-590eeb79bcf7" providerId="ADAL" clId="{CEE9E9B0-E285-4BA0-B530-5E436D34B936}" dt="2021-12-13T15:15:51.348" v="40" actId="478"/>
          <ac:picMkLst>
            <pc:docMk/>
            <pc:sldMk cId="394984727" sldId="267"/>
            <ac:picMk id="1026" creationId="{E93707D7-1D0C-41A2-869E-2190DB0296E7}"/>
          </ac:picMkLst>
        </pc:picChg>
        <pc:picChg chg="del">
          <ac:chgData name="Pavel Makhakhei" userId="2841e01e-0d21-4b0b-9c2e-590eeb79bcf7" providerId="ADAL" clId="{CEE9E9B0-E285-4BA0-B530-5E436D34B936}" dt="2021-12-13T15:15:51.348" v="40" actId="478"/>
          <ac:picMkLst>
            <pc:docMk/>
            <pc:sldMk cId="394984727" sldId="267"/>
            <ac:picMk id="1028" creationId="{9346E463-92BC-4F4C-BC58-988CD07992E6}"/>
          </ac:picMkLst>
        </pc:picChg>
        <pc:picChg chg="del">
          <ac:chgData name="Pavel Makhakhei" userId="2841e01e-0d21-4b0b-9c2e-590eeb79bcf7" providerId="ADAL" clId="{CEE9E9B0-E285-4BA0-B530-5E436D34B936}" dt="2021-12-13T15:15:51.348" v="40" actId="478"/>
          <ac:picMkLst>
            <pc:docMk/>
            <pc:sldMk cId="394984727" sldId="267"/>
            <ac:picMk id="1030" creationId="{11071303-65D9-4FD0-AB0D-B0F766C38821}"/>
          </ac:picMkLst>
        </pc:picChg>
        <pc:picChg chg="del">
          <ac:chgData name="Pavel Makhakhei" userId="2841e01e-0d21-4b0b-9c2e-590eeb79bcf7" providerId="ADAL" clId="{CEE9E9B0-E285-4BA0-B530-5E436D34B936}" dt="2021-12-13T15:15:51.348" v="40" actId="478"/>
          <ac:picMkLst>
            <pc:docMk/>
            <pc:sldMk cId="394984727" sldId="267"/>
            <ac:picMk id="1034" creationId="{A95F6D03-1796-4EB5-A4DE-BD169DE5E708}"/>
          </ac:picMkLst>
        </pc:picChg>
        <pc:picChg chg="del">
          <ac:chgData name="Pavel Makhakhei" userId="2841e01e-0d21-4b0b-9c2e-590eeb79bcf7" providerId="ADAL" clId="{CEE9E9B0-E285-4BA0-B530-5E436D34B936}" dt="2021-12-13T15:15:51.348" v="40" actId="478"/>
          <ac:picMkLst>
            <pc:docMk/>
            <pc:sldMk cId="394984727" sldId="267"/>
            <ac:picMk id="1038" creationId="{E686B474-D16F-4795-B650-321C766D0F58}"/>
          </ac:picMkLst>
        </pc:picChg>
        <pc:picChg chg="del">
          <ac:chgData name="Pavel Makhakhei" userId="2841e01e-0d21-4b0b-9c2e-590eeb79bcf7" providerId="ADAL" clId="{CEE9E9B0-E285-4BA0-B530-5E436D34B936}" dt="2021-12-13T15:15:51.348" v="40" actId="478"/>
          <ac:picMkLst>
            <pc:docMk/>
            <pc:sldMk cId="394984727" sldId="267"/>
            <ac:picMk id="1040" creationId="{8B30AF57-A511-4DF4-BB9F-CDF98EC7E104}"/>
          </ac:picMkLst>
        </pc:picChg>
        <pc:picChg chg="del">
          <ac:chgData name="Pavel Makhakhei" userId="2841e01e-0d21-4b0b-9c2e-590eeb79bcf7" providerId="ADAL" clId="{CEE9E9B0-E285-4BA0-B530-5E436D34B936}" dt="2021-12-13T15:15:51.348" v="40" actId="478"/>
          <ac:picMkLst>
            <pc:docMk/>
            <pc:sldMk cId="394984727" sldId="267"/>
            <ac:picMk id="1042" creationId="{7E60F22E-B1F3-452F-B0EA-72B446FCC4CA}"/>
          </ac:picMkLst>
        </pc:picChg>
        <pc:picChg chg="del">
          <ac:chgData name="Pavel Makhakhei" userId="2841e01e-0d21-4b0b-9c2e-590eeb79bcf7" providerId="ADAL" clId="{CEE9E9B0-E285-4BA0-B530-5E436D34B936}" dt="2021-12-13T15:15:51.348" v="40" actId="478"/>
          <ac:picMkLst>
            <pc:docMk/>
            <pc:sldMk cId="394984727" sldId="267"/>
            <ac:picMk id="1044" creationId="{BEA59042-A31E-45F5-88C4-2C12B3238A95}"/>
          </ac:picMkLst>
        </pc:picChg>
        <pc:picChg chg="del">
          <ac:chgData name="Pavel Makhakhei" userId="2841e01e-0d21-4b0b-9c2e-590eeb79bcf7" providerId="ADAL" clId="{CEE9E9B0-E285-4BA0-B530-5E436D34B936}" dt="2021-12-13T15:15:51.348" v="40" actId="478"/>
          <ac:picMkLst>
            <pc:docMk/>
            <pc:sldMk cId="394984727" sldId="267"/>
            <ac:picMk id="1046" creationId="{9CC69461-3D66-4848-8B25-37A22BEE7E6D}"/>
          </ac:picMkLst>
        </pc:picChg>
        <pc:picChg chg="del">
          <ac:chgData name="Pavel Makhakhei" userId="2841e01e-0d21-4b0b-9c2e-590eeb79bcf7" providerId="ADAL" clId="{CEE9E9B0-E285-4BA0-B530-5E436D34B936}" dt="2021-12-13T15:15:51.348" v="40" actId="478"/>
          <ac:picMkLst>
            <pc:docMk/>
            <pc:sldMk cId="394984727" sldId="267"/>
            <ac:picMk id="1048" creationId="{B3B2F994-9810-47F9-BB85-D23776B09E20}"/>
          </ac:picMkLst>
        </pc:picChg>
        <pc:picChg chg="del">
          <ac:chgData name="Pavel Makhakhei" userId="2841e01e-0d21-4b0b-9c2e-590eeb79bcf7" providerId="ADAL" clId="{CEE9E9B0-E285-4BA0-B530-5E436D34B936}" dt="2021-12-13T15:15:51.348" v="40" actId="478"/>
          <ac:picMkLst>
            <pc:docMk/>
            <pc:sldMk cId="394984727" sldId="267"/>
            <ac:picMk id="1050" creationId="{E5EC6048-EEC1-4CAA-9CC3-5860A536909B}"/>
          </ac:picMkLst>
        </pc:picChg>
        <pc:picChg chg="del">
          <ac:chgData name="Pavel Makhakhei" userId="2841e01e-0d21-4b0b-9c2e-590eeb79bcf7" providerId="ADAL" clId="{CEE9E9B0-E285-4BA0-B530-5E436D34B936}" dt="2021-12-13T15:15:51.348" v="40" actId="478"/>
          <ac:picMkLst>
            <pc:docMk/>
            <pc:sldMk cId="394984727" sldId="267"/>
            <ac:picMk id="1052" creationId="{B49164A0-1E1F-4DE6-9BDD-51F656B229DC}"/>
          </ac:picMkLst>
        </pc:picChg>
        <pc:picChg chg="del">
          <ac:chgData name="Pavel Makhakhei" userId="2841e01e-0d21-4b0b-9c2e-590eeb79bcf7" providerId="ADAL" clId="{CEE9E9B0-E285-4BA0-B530-5E436D34B936}" dt="2021-12-13T15:15:51.348" v="40" actId="478"/>
          <ac:picMkLst>
            <pc:docMk/>
            <pc:sldMk cId="394984727" sldId="267"/>
            <ac:picMk id="1054" creationId="{13F7B938-9BCA-41C6-90E0-309A9AC9FF45}"/>
          </ac:picMkLst>
        </pc:picChg>
        <pc:picChg chg="del">
          <ac:chgData name="Pavel Makhakhei" userId="2841e01e-0d21-4b0b-9c2e-590eeb79bcf7" providerId="ADAL" clId="{CEE9E9B0-E285-4BA0-B530-5E436D34B936}" dt="2021-12-13T15:15:51.348" v="40" actId="478"/>
          <ac:picMkLst>
            <pc:docMk/>
            <pc:sldMk cId="394984727" sldId="267"/>
            <ac:picMk id="1056" creationId="{5A3C89C0-35C7-433D-90AA-58BCB1FC49C3}"/>
          </ac:picMkLst>
        </pc:picChg>
        <pc:picChg chg="del">
          <ac:chgData name="Pavel Makhakhei" userId="2841e01e-0d21-4b0b-9c2e-590eeb79bcf7" providerId="ADAL" clId="{CEE9E9B0-E285-4BA0-B530-5E436D34B936}" dt="2021-12-13T15:15:51.348" v="40" actId="478"/>
          <ac:picMkLst>
            <pc:docMk/>
            <pc:sldMk cId="394984727" sldId="267"/>
            <ac:picMk id="1058" creationId="{584F8274-7097-4A05-AC93-5AE00C1E2714}"/>
          </ac:picMkLst>
        </pc:picChg>
        <pc:picChg chg="del">
          <ac:chgData name="Pavel Makhakhei" userId="2841e01e-0d21-4b0b-9c2e-590eeb79bcf7" providerId="ADAL" clId="{CEE9E9B0-E285-4BA0-B530-5E436D34B936}" dt="2021-12-13T15:15:51.348" v="40" actId="478"/>
          <ac:picMkLst>
            <pc:docMk/>
            <pc:sldMk cId="394984727" sldId="267"/>
            <ac:picMk id="1060" creationId="{3AD65C7A-ADCD-4644-A998-1414ACC83253}"/>
          </ac:picMkLst>
        </pc:picChg>
        <pc:picChg chg="del">
          <ac:chgData name="Pavel Makhakhei" userId="2841e01e-0d21-4b0b-9c2e-590eeb79bcf7" providerId="ADAL" clId="{CEE9E9B0-E285-4BA0-B530-5E436D34B936}" dt="2021-12-13T15:15:51.348" v="40" actId="478"/>
          <ac:picMkLst>
            <pc:docMk/>
            <pc:sldMk cId="394984727" sldId="267"/>
            <ac:picMk id="1062" creationId="{7CC6EDF6-4CF3-4A3D-9126-BAEEB1A1F458}"/>
          </ac:picMkLst>
        </pc:picChg>
        <pc:picChg chg="del">
          <ac:chgData name="Pavel Makhakhei" userId="2841e01e-0d21-4b0b-9c2e-590eeb79bcf7" providerId="ADAL" clId="{CEE9E9B0-E285-4BA0-B530-5E436D34B936}" dt="2021-12-13T15:15:51.348" v="40" actId="478"/>
          <ac:picMkLst>
            <pc:docMk/>
            <pc:sldMk cId="394984727" sldId="267"/>
            <ac:picMk id="1064" creationId="{F90933C3-4C5C-4D48-9F2A-2D35D8679458}"/>
          </ac:picMkLst>
        </pc:picChg>
        <pc:picChg chg="del">
          <ac:chgData name="Pavel Makhakhei" userId="2841e01e-0d21-4b0b-9c2e-590eeb79bcf7" providerId="ADAL" clId="{CEE9E9B0-E285-4BA0-B530-5E436D34B936}" dt="2021-12-13T15:15:51.348" v="40" actId="478"/>
          <ac:picMkLst>
            <pc:docMk/>
            <pc:sldMk cId="394984727" sldId="267"/>
            <ac:picMk id="1066" creationId="{885E98E7-E8A4-475D-8CAE-9B164A49F342}"/>
          </ac:picMkLst>
        </pc:picChg>
      </pc:sldChg>
      <pc:sldChg chg="addSp delSp modSp add mod setBg modNotesTx">
        <pc:chgData name="Pavel Makhakhei" userId="2841e01e-0d21-4b0b-9c2e-590eeb79bcf7" providerId="ADAL" clId="{CEE9E9B0-E285-4BA0-B530-5E436D34B936}" dt="2021-12-17T07:01:27.786" v="1925"/>
        <pc:sldMkLst>
          <pc:docMk/>
          <pc:sldMk cId="1893362419" sldId="271"/>
        </pc:sldMkLst>
        <pc:spChg chg="add del mod">
          <ac:chgData name="Pavel Makhakhei" userId="2841e01e-0d21-4b0b-9c2e-590eeb79bcf7" providerId="ADAL" clId="{CEE9E9B0-E285-4BA0-B530-5E436D34B936}" dt="2021-12-16T13:22:12.594" v="1392" actId="478"/>
          <ac:spMkLst>
            <pc:docMk/>
            <pc:sldMk cId="1893362419" sldId="271"/>
            <ac:spMk id="3" creationId="{20B44080-D84D-472A-92F7-5BD24BAF48DA}"/>
          </ac:spMkLst>
        </pc:spChg>
        <pc:spChg chg="add del mod">
          <ac:chgData name="Pavel Makhakhei" userId="2841e01e-0d21-4b0b-9c2e-590eeb79bcf7" providerId="ADAL" clId="{CEE9E9B0-E285-4BA0-B530-5E436D34B936}" dt="2021-12-16T13:22:12.594" v="1392" actId="478"/>
          <ac:spMkLst>
            <pc:docMk/>
            <pc:sldMk cId="1893362419" sldId="271"/>
            <ac:spMk id="5" creationId="{8859E101-6C82-4A78-9681-1100DF27BA9E}"/>
          </ac:spMkLst>
        </pc:spChg>
        <pc:spChg chg="mod">
          <ac:chgData name="Pavel Makhakhei" userId="2841e01e-0d21-4b0b-9c2e-590eeb79bcf7" providerId="ADAL" clId="{CEE9E9B0-E285-4BA0-B530-5E436D34B936}" dt="2021-12-16T13:45:51.271" v="1773" actId="1076"/>
          <ac:spMkLst>
            <pc:docMk/>
            <pc:sldMk cId="1893362419" sldId="271"/>
            <ac:spMk id="10" creationId="{C2087058-978F-4438-A068-D933D053111C}"/>
          </ac:spMkLst>
        </pc:spChg>
        <pc:spChg chg="add mod">
          <ac:chgData name="Pavel Makhakhei" userId="2841e01e-0d21-4b0b-9c2e-590eeb79bcf7" providerId="ADAL" clId="{CEE9E9B0-E285-4BA0-B530-5E436D34B936}" dt="2021-12-16T13:22:19.054" v="1393"/>
          <ac:spMkLst>
            <pc:docMk/>
            <pc:sldMk cId="1893362419" sldId="271"/>
            <ac:spMk id="13" creationId="{6E5BAAB3-70C7-4E06-BFCF-473D10D30DFB}"/>
          </ac:spMkLst>
        </pc:spChg>
        <pc:spChg chg="add mod">
          <ac:chgData name="Pavel Makhakhei" userId="2841e01e-0d21-4b0b-9c2e-590eeb79bcf7" providerId="ADAL" clId="{CEE9E9B0-E285-4BA0-B530-5E436D34B936}" dt="2021-12-16T13:22:26.254" v="1403" actId="20577"/>
          <ac:spMkLst>
            <pc:docMk/>
            <pc:sldMk cId="1893362419" sldId="271"/>
            <ac:spMk id="14" creationId="{109F8452-FE8E-4AD2-85A8-D82912CFFB0E}"/>
          </ac:spMkLst>
        </pc:spChg>
        <pc:spChg chg="del">
          <ac:chgData name="Pavel Makhakhei" userId="2841e01e-0d21-4b0b-9c2e-590eeb79bcf7" providerId="ADAL" clId="{CEE9E9B0-E285-4BA0-B530-5E436D34B936}" dt="2021-12-16T13:22:00.569" v="1391" actId="478"/>
          <ac:spMkLst>
            <pc:docMk/>
            <pc:sldMk cId="1893362419" sldId="271"/>
            <ac:spMk id="17" creationId="{BF284217-EC6A-410D-A809-D7C7C57F23B4}"/>
          </ac:spMkLst>
        </pc:spChg>
        <pc:spChg chg="del">
          <ac:chgData name="Pavel Makhakhei" userId="2841e01e-0d21-4b0b-9c2e-590eeb79bcf7" providerId="ADAL" clId="{CEE9E9B0-E285-4BA0-B530-5E436D34B936}" dt="2021-12-16T13:22:00.569" v="1391" actId="478"/>
          <ac:spMkLst>
            <pc:docMk/>
            <pc:sldMk cId="1893362419" sldId="271"/>
            <ac:spMk id="18" creationId="{92291DC4-D296-4D75-86E8-A103AB5E6280}"/>
          </ac:spMkLst>
        </pc:spChg>
        <pc:graphicFrameChg chg="mod">
          <ac:chgData name="Pavel Makhakhei" userId="2841e01e-0d21-4b0b-9c2e-590eeb79bcf7" providerId="ADAL" clId="{CEE9E9B0-E285-4BA0-B530-5E436D34B936}" dt="2021-12-16T13:46:02.544" v="1774" actId="1076"/>
          <ac:graphicFrameMkLst>
            <pc:docMk/>
            <pc:sldMk cId="1893362419" sldId="271"/>
            <ac:graphicFrameMk id="12" creationId="{68D9C3E2-1199-486D-9A50-8986CA48BEF0}"/>
          </ac:graphicFrameMkLst>
        </pc:graphicFrameChg>
        <pc:graphicFrameChg chg="mod">
          <ac:chgData name="Pavel Makhakhei" userId="2841e01e-0d21-4b0b-9c2e-590eeb79bcf7" providerId="ADAL" clId="{CEE9E9B0-E285-4BA0-B530-5E436D34B936}" dt="2021-12-16T13:46:02.544" v="1774" actId="1076"/>
          <ac:graphicFrameMkLst>
            <pc:docMk/>
            <pc:sldMk cId="1893362419" sldId="271"/>
            <ac:graphicFrameMk id="15" creationId="{D081E3D8-0C68-4E29-AA95-5AC7E8B449B8}"/>
          </ac:graphicFrameMkLst>
        </pc:graphicFrameChg>
        <pc:graphicFrameChg chg="mod">
          <ac:chgData name="Pavel Makhakhei" userId="2841e01e-0d21-4b0b-9c2e-590eeb79bcf7" providerId="ADAL" clId="{CEE9E9B0-E285-4BA0-B530-5E436D34B936}" dt="2021-12-16T13:46:02.544" v="1774" actId="1076"/>
          <ac:graphicFrameMkLst>
            <pc:docMk/>
            <pc:sldMk cId="1893362419" sldId="271"/>
            <ac:graphicFrameMk id="16" creationId="{08F3CCD1-D961-40C5-9AC3-724AA3BD02FB}"/>
          </ac:graphicFrameMkLst>
        </pc:graphicFrameChg>
        <pc:graphicFrameChg chg="mod">
          <ac:chgData name="Pavel Makhakhei" userId="2841e01e-0d21-4b0b-9c2e-590eeb79bcf7" providerId="ADAL" clId="{CEE9E9B0-E285-4BA0-B530-5E436D34B936}" dt="2021-12-16T15:25:43.087" v="1868"/>
          <ac:graphicFrameMkLst>
            <pc:docMk/>
            <pc:sldMk cId="1893362419" sldId="271"/>
            <ac:graphicFrameMk id="19" creationId="{0C9F2A2A-6A70-40F1-8B36-9B49635262B8}"/>
          </ac:graphicFrameMkLst>
        </pc:graphicFrameChg>
      </pc:sldChg>
      <pc:sldChg chg="addSp delSp modSp add mod setBg modNotesTx">
        <pc:chgData name="Pavel Makhakhei" userId="2841e01e-0d21-4b0b-9c2e-590eeb79bcf7" providerId="ADAL" clId="{CEE9E9B0-E285-4BA0-B530-5E436D34B936}" dt="2021-12-17T07:01:57.005" v="1929"/>
        <pc:sldMkLst>
          <pc:docMk/>
          <pc:sldMk cId="3175828107" sldId="272"/>
        </pc:sldMkLst>
        <pc:spChg chg="mod">
          <ac:chgData name="Pavel Makhakhei" userId="2841e01e-0d21-4b0b-9c2e-590eeb79bcf7" providerId="ADAL" clId="{CEE9E9B0-E285-4BA0-B530-5E436D34B936}" dt="2021-12-16T13:30:24.886" v="1634" actId="1076"/>
          <ac:spMkLst>
            <pc:docMk/>
            <pc:sldMk cId="3175828107" sldId="272"/>
            <ac:spMk id="2" creationId="{FECBB9F8-6F01-41AB-9430-D1F024BD620D}"/>
          </ac:spMkLst>
        </pc:spChg>
        <pc:spChg chg="add del mod">
          <ac:chgData name="Pavel Makhakhei" userId="2841e01e-0d21-4b0b-9c2e-590eeb79bcf7" providerId="ADAL" clId="{CEE9E9B0-E285-4BA0-B530-5E436D34B936}" dt="2021-12-16T13:28:59.829" v="1605" actId="478"/>
          <ac:spMkLst>
            <pc:docMk/>
            <pc:sldMk cId="3175828107" sldId="272"/>
            <ac:spMk id="5" creationId="{F9490492-0DAF-4121-9976-9C8D732001BC}"/>
          </ac:spMkLst>
        </pc:spChg>
        <pc:spChg chg="mod">
          <ac:chgData name="Pavel Makhakhei" userId="2841e01e-0d21-4b0b-9c2e-590eeb79bcf7" providerId="ADAL" clId="{CEE9E9B0-E285-4BA0-B530-5E436D34B936}" dt="2021-12-16T13:30:36.759" v="1636" actId="1076"/>
          <ac:spMkLst>
            <pc:docMk/>
            <pc:sldMk cId="3175828107" sldId="272"/>
            <ac:spMk id="7" creationId="{6BC688CC-CA9E-4A47-BE92-8C5151A6A3B7}"/>
          </ac:spMkLst>
        </pc:spChg>
        <pc:spChg chg="add del mod">
          <ac:chgData name="Pavel Makhakhei" userId="2841e01e-0d21-4b0b-9c2e-590eeb79bcf7" providerId="ADAL" clId="{CEE9E9B0-E285-4BA0-B530-5E436D34B936}" dt="2021-12-16T13:28:59.829" v="1605" actId="478"/>
          <ac:spMkLst>
            <pc:docMk/>
            <pc:sldMk cId="3175828107" sldId="272"/>
            <ac:spMk id="13" creationId="{B6166998-A7EE-4C80-B5D4-D2928D870365}"/>
          </ac:spMkLst>
        </pc:spChg>
        <pc:spChg chg="del">
          <ac:chgData name="Pavel Makhakhei" userId="2841e01e-0d21-4b0b-9c2e-590eeb79bcf7" providerId="ADAL" clId="{CEE9E9B0-E285-4BA0-B530-5E436D34B936}" dt="2021-12-16T13:28:55.274" v="1604" actId="478"/>
          <ac:spMkLst>
            <pc:docMk/>
            <pc:sldMk cId="3175828107" sldId="272"/>
            <ac:spMk id="17" creationId="{BF284217-EC6A-410D-A809-D7C7C57F23B4}"/>
          </ac:spMkLst>
        </pc:spChg>
        <pc:spChg chg="del">
          <ac:chgData name="Pavel Makhakhei" userId="2841e01e-0d21-4b0b-9c2e-590eeb79bcf7" providerId="ADAL" clId="{CEE9E9B0-E285-4BA0-B530-5E436D34B936}" dt="2021-12-16T13:28:55.274" v="1604" actId="478"/>
          <ac:spMkLst>
            <pc:docMk/>
            <pc:sldMk cId="3175828107" sldId="272"/>
            <ac:spMk id="18" creationId="{92291DC4-D296-4D75-86E8-A103AB5E6280}"/>
          </ac:spMkLst>
        </pc:spChg>
        <pc:spChg chg="mod">
          <ac:chgData name="Pavel Makhakhei" userId="2841e01e-0d21-4b0b-9c2e-590eeb79bcf7" providerId="ADAL" clId="{CEE9E9B0-E285-4BA0-B530-5E436D34B936}" dt="2021-12-16T13:30:36.759" v="1636" actId="1076"/>
          <ac:spMkLst>
            <pc:docMk/>
            <pc:sldMk cId="3175828107" sldId="272"/>
            <ac:spMk id="26" creationId="{2B48121A-1CFC-48D8-8CB4-20F367FDB842}"/>
          </ac:spMkLst>
        </pc:spChg>
        <pc:spChg chg="add mod">
          <ac:chgData name="Pavel Makhakhei" userId="2841e01e-0d21-4b0b-9c2e-590eeb79bcf7" providerId="ADAL" clId="{CEE9E9B0-E285-4BA0-B530-5E436D34B936}" dt="2021-12-16T13:29:05.587" v="1606"/>
          <ac:spMkLst>
            <pc:docMk/>
            <pc:sldMk cId="3175828107" sldId="272"/>
            <ac:spMk id="27" creationId="{5986BAC9-9C54-4612-91AC-87010E763E8E}"/>
          </ac:spMkLst>
        </pc:spChg>
        <pc:spChg chg="add mod">
          <ac:chgData name="Pavel Makhakhei" userId="2841e01e-0d21-4b0b-9c2e-590eeb79bcf7" providerId="ADAL" clId="{CEE9E9B0-E285-4BA0-B530-5E436D34B936}" dt="2021-12-16T13:29:13.853" v="1623" actId="20577"/>
          <ac:spMkLst>
            <pc:docMk/>
            <pc:sldMk cId="3175828107" sldId="272"/>
            <ac:spMk id="28" creationId="{7667D3BD-1540-4EF5-9AD8-BEFB795FFED8}"/>
          </ac:spMkLst>
        </pc:spChg>
        <pc:graphicFrameChg chg="mod">
          <ac:chgData name="Pavel Makhakhei" userId="2841e01e-0d21-4b0b-9c2e-590eeb79bcf7" providerId="ADAL" clId="{CEE9E9B0-E285-4BA0-B530-5E436D34B936}" dt="2021-12-16T13:29:56.909" v="1628" actId="208"/>
          <ac:graphicFrameMkLst>
            <pc:docMk/>
            <pc:sldMk cId="3175828107" sldId="272"/>
            <ac:graphicFrameMk id="14" creationId="{7B37E91A-B166-49E1-A711-EE2D86A215C7}"/>
          </ac:graphicFrameMkLst>
        </pc:graphicFrameChg>
        <pc:graphicFrameChg chg="mod">
          <ac:chgData name="Pavel Makhakhei" userId="2841e01e-0d21-4b0b-9c2e-590eeb79bcf7" providerId="ADAL" clId="{CEE9E9B0-E285-4BA0-B530-5E436D34B936}" dt="2021-12-16T13:29:34.280" v="1625"/>
          <ac:graphicFrameMkLst>
            <pc:docMk/>
            <pc:sldMk cId="3175828107" sldId="272"/>
            <ac:graphicFrameMk id="25" creationId="{D653640D-DF10-436E-87D7-76F16BA74E4C}"/>
          </ac:graphicFrameMkLst>
        </pc:graphicFrameChg>
        <pc:picChg chg="mod">
          <ac:chgData name="Pavel Makhakhei" userId="2841e01e-0d21-4b0b-9c2e-590eeb79bcf7" providerId="ADAL" clId="{CEE9E9B0-E285-4BA0-B530-5E436D34B936}" dt="2021-12-16T13:30:32.726" v="1635" actId="1076"/>
          <ac:picMkLst>
            <pc:docMk/>
            <pc:sldMk cId="3175828107" sldId="272"/>
            <ac:picMk id="4" creationId="{A6E9235F-FBEE-42D2-96F6-6BE3A52C67B7}"/>
          </ac:picMkLst>
        </pc:picChg>
        <pc:picChg chg="mod">
          <ac:chgData name="Pavel Makhakhei" userId="2841e01e-0d21-4b0b-9c2e-590eeb79bcf7" providerId="ADAL" clId="{CEE9E9B0-E285-4BA0-B530-5E436D34B936}" dt="2021-12-16T13:30:32.726" v="1635" actId="1076"/>
          <ac:picMkLst>
            <pc:docMk/>
            <pc:sldMk cId="3175828107" sldId="272"/>
            <ac:picMk id="6" creationId="{AC74F33B-8A86-4B37-88CC-4E426D66CFAC}"/>
          </ac:picMkLst>
        </pc:picChg>
      </pc:sldChg>
      <pc:sldChg chg="addSp delSp modSp add mod setBg modNotesTx">
        <pc:chgData name="Pavel Makhakhei" userId="2841e01e-0d21-4b0b-9c2e-590eeb79bcf7" providerId="ADAL" clId="{CEE9E9B0-E285-4BA0-B530-5E436D34B936}" dt="2021-12-17T07:01:42.294" v="1927"/>
        <pc:sldMkLst>
          <pc:docMk/>
          <pc:sldMk cId="1831496772" sldId="273"/>
        </pc:sldMkLst>
        <pc:spChg chg="add del">
          <ac:chgData name="Pavel Makhakhei" userId="2841e01e-0d21-4b0b-9c2e-590eeb79bcf7" providerId="ADAL" clId="{CEE9E9B0-E285-4BA0-B530-5E436D34B936}" dt="2021-12-16T13:26:44.792" v="1522" actId="478"/>
          <ac:spMkLst>
            <pc:docMk/>
            <pc:sldMk cId="1831496772" sldId="273"/>
            <ac:spMk id="2" creationId="{E569D814-0D4C-4515-A374-B3DDFD2AA81B}"/>
          </ac:spMkLst>
        </pc:spChg>
        <pc:spChg chg="add del mod">
          <ac:chgData name="Pavel Makhakhei" userId="2841e01e-0d21-4b0b-9c2e-590eeb79bcf7" providerId="ADAL" clId="{CEE9E9B0-E285-4BA0-B530-5E436D34B936}" dt="2021-12-16T13:26:50.503" v="1524" actId="478"/>
          <ac:spMkLst>
            <pc:docMk/>
            <pc:sldMk cId="1831496772" sldId="273"/>
            <ac:spMk id="3" creationId="{F023ACBF-2C84-4C8A-82D2-9250AE684889}"/>
          </ac:spMkLst>
        </pc:spChg>
        <pc:spChg chg="add del mod">
          <ac:chgData name="Pavel Makhakhei" userId="2841e01e-0d21-4b0b-9c2e-590eeb79bcf7" providerId="ADAL" clId="{CEE9E9B0-E285-4BA0-B530-5E436D34B936}" dt="2021-12-16T15:18:42.796" v="1862" actId="1076"/>
          <ac:spMkLst>
            <pc:docMk/>
            <pc:sldMk cId="1831496772" sldId="273"/>
            <ac:spMk id="4" creationId="{5BE89980-6DFA-4EE5-B536-12084A1170DA}"/>
          </ac:spMkLst>
        </pc:spChg>
        <pc:spChg chg="add del mod">
          <ac:chgData name="Pavel Makhakhei" userId="2841e01e-0d21-4b0b-9c2e-590eeb79bcf7" providerId="ADAL" clId="{CEE9E9B0-E285-4BA0-B530-5E436D34B936}" dt="2021-12-16T13:25:49.712" v="1515" actId="478"/>
          <ac:spMkLst>
            <pc:docMk/>
            <pc:sldMk cId="1831496772" sldId="273"/>
            <ac:spMk id="7" creationId="{CCC5A544-CB0A-4744-B1BB-0DEC48A37B4F}"/>
          </ac:spMkLst>
        </pc:spChg>
        <pc:spChg chg="add del mod">
          <ac:chgData name="Pavel Makhakhei" userId="2841e01e-0d21-4b0b-9c2e-590eeb79bcf7" providerId="ADAL" clId="{CEE9E9B0-E285-4BA0-B530-5E436D34B936}" dt="2021-12-16T15:18:42.796" v="1862" actId="1076"/>
          <ac:spMkLst>
            <pc:docMk/>
            <pc:sldMk cId="1831496772" sldId="273"/>
            <ac:spMk id="11" creationId="{2EEB83DB-C5B5-4A8E-80F5-E9533699EE85}"/>
          </ac:spMkLst>
        </pc:spChg>
        <pc:spChg chg="add del mod">
          <ac:chgData name="Pavel Makhakhei" userId="2841e01e-0d21-4b0b-9c2e-590eeb79bcf7" providerId="ADAL" clId="{CEE9E9B0-E285-4BA0-B530-5E436D34B936}" dt="2021-12-16T13:25:47.218" v="1511" actId="478"/>
          <ac:spMkLst>
            <pc:docMk/>
            <pc:sldMk cId="1831496772" sldId="273"/>
            <ac:spMk id="12" creationId="{AD3A28A6-2456-439B-A456-0896FD65EDE1}"/>
          </ac:spMkLst>
        </pc:spChg>
        <pc:spChg chg="add del mod">
          <ac:chgData name="Pavel Makhakhei" userId="2841e01e-0d21-4b0b-9c2e-590eeb79bcf7" providerId="ADAL" clId="{CEE9E9B0-E285-4BA0-B530-5E436D34B936}" dt="2021-12-16T13:26:48.604" v="1523" actId="478"/>
          <ac:spMkLst>
            <pc:docMk/>
            <pc:sldMk cId="1831496772" sldId="273"/>
            <ac:spMk id="14" creationId="{CD12BC43-2A33-4F54-B36F-6CABC42BBB2A}"/>
          </ac:spMkLst>
        </pc:spChg>
        <pc:spChg chg="mod ord">
          <ac:chgData name="Pavel Makhakhei" userId="2841e01e-0d21-4b0b-9c2e-590eeb79bcf7" providerId="ADAL" clId="{CEE9E9B0-E285-4BA0-B530-5E436D34B936}" dt="2021-12-16T15:18:36.348" v="1860" actId="1076"/>
          <ac:spMkLst>
            <pc:docMk/>
            <pc:sldMk cId="1831496772" sldId="273"/>
            <ac:spMk id="15" creationId="{3941EC63-F2FF-4631-AA4B-6E6FC12F8159}"/>
          </ac:spMkLst>
        </pc:spChg>
        <pc:spChg chg="add del mod">
          <ac:chgData name="Pavel Makhakhei" userId="2841e01e-0d21-4b0b-9c2e-590eeb79bcf7" providerId="ADAL" clId="{CEE9E9B0-E285-4BA0-B530-5E436D34B936}" dt="2021-12-16T13:25:46.221" v="1509"/>
          <ac:spMkLst>
            <pc:docMk/>
            <pc:sldMk cId="1831496772" sldId="273"/>
            <ac:spMk id="16" creationId="{C93F9381-BFE8-47DB-B757-52404C74445A}"/>
          </ac:spMkLst>
        </pc:spChg>
        <pc:spChg chg="add del mod">
          <ac:chgData name="Pavel Makhakhei" userId="2841e01e-0d21-4b0b-9c2e-590eeb79bcf7" providerId="ADAL" clId="{CEE9E9B0-E285-4BA0-B530-5E436D34B936}" dt="2021-12-16T13:25:46.221" v="1509"/>
          <ac:spMkLst>
            <pc:docMk/>
            <pc:sldMk cId="1831496772" sldId="273"/>
            <ac:spMk id="18" creationId="{C8488E87-B3BF-4F01-A19C-59A7BFF1EFC5}"/>
          </ac:spMkLst>
        </pc:spChg>
        <pc:spChg chg="add del mod">
          <ac:chgData name="Pavel Makhakhei" userId="2841e01e-0d21-4b0b-9c2e-590eeb79bcf7" providerId="ADAL" clId="{CEE9E9B0-E285-4BA0-B530-5E436D34B936}" dt="2021-12-16T13:26:52.430" v="1525" actId="478"/>
          <ac:spMkLst>
            <pc:docMk/>
            <pc:sldMk cId="1831496772" sldId="273"/>
            <ac:spMk id="20" creationId="{D4D7ED67-3AD8-4ED5-8A6E-56DE1D63DC9D}"/>
          </ac:spMkLst>
        </pc:spChg>
        <pc:spChg chg="add mod">
          <ac:chgData name="Pavel Makhakhei" userId="2841e01e-0d21-4b0b-9c2e-590eeb79bcf7" providerId="ADAL" clId="{CEE9E9B0-E285-4BA0-B530-5E436D34B936}" dt="2021-12-16T13:27:08.446" v="1551" actId="20577"/>
          <ac:spMkLst>
            <pc:docMk/>
            <pc:sldMk cId="1831496772" sldId="273"/>
            <ac:spMk id="21" creationId="{1D4A1EDF-EB35-42B5-8FE9-A7CCE6F47C2D}"/>
          </ac:spMkLst>
        </pc:spChg>
        <pc:spChg chg="add mod">
          <ac:chgData name="Pavel Makhakhei" userId="2841e01e-0d21-4b0b-9c2e-590eeb79bcf7" providerId="ADAL" clId="{CEE9E9B0-E285-4BA0-B530-5E436D34B936}" dt="2021-12-16T13:27:19.729" v="1570" actId="20577"/>
          <ac:spMkLst>
            <pc:docMk/>
            <pc:sldMk cId="1831496772" sldId="273"/>
            <ac:spMk id="22" creationId="{8B28DE63-695E-4009-AD9D-8F6D174B7973}"/>
          </ac:spMkLst>
        </pc:spChg>
        <pc:picChg chg="add del mod">
          <ac:chgData name="Pavel Makhakhei" userId="2841e01e-0d21-4b0b-9c2e-590eeb79bcf7" providerId="ADAL" clId="{CEE9E9B0-E285-4BA0-B530-5E436D34B936}" dt="2021-12-16T15:18:42.796" v="1862" actId="1076"/>
          <ac:picMkLst>
            <pc:docMk/>
            <pc:sldMk cId="1831496772" sldId="273"/>
            <ac:picMk id="5" creationId="{A209EA53-945B-4A6F-B220-5919B45DE6F2}"/>
          </ac:picMkLst>
        </pc:picChg>
        <pc:picChg chg="mod ord">
          <ac:chgData name="Pavel Makhakhei" userId="2841e01e-0d21-4b0b-9c2e-590eeb79bcf7" providerId="ADAL" clId="{CEE9E9B0-E285-4BA0-B530-5E436D34B936}" dt="2021-12-16T13:28:06.541" v="1575" actId="14100"/>
          <ac:picMkLst>
            <pc:docMk/>
            <pc:sldMk cId="1831496772" sldId="273"/>
            <ac:picMk id="8" creationId="{7F139016-1A9C-478D-BD0B-4A9895841CCC}"/>
          </ac:picMkLst>
        </pc:picChg>
        <pc:picChg chg="add del mod">
          <ac:chgData name="Pavel Makhakhei" userId="2841e01e-0d21-4b0b-9c2e-590eeb79bcf7" providerId="ADAL" clId="{CEE9E9B0-E285-4BA0-B530-5E436D34B936}" dt="2021-12-16T15:18:42.796" v="1862" actId="1076"/>
          <ac:picMkLst>
            <pc:docMk/>
            <pc:sldMk cId="1831496772" sldId="273"/>
            <ac:picMk id="10" creationId="{E03D8DD4-5597-4A41-8A0C-B5F8945B528A}"/>
          </ac:picMkLst>
        </pc:picChg>
      </pc:sldChg>
      <pc:sldChg chg="addSp delSp modSp add mod setBg modNotesTx">
        <pc:chgData name="Pavel Makhakhei" userId="2841e01e-0d21-4b0b-9c2e-590eeb79bcf7" providerId="ADAL" clId="{CEE9E9B0-E285-4BA0-B530-5E436D34B936}" dt="2021-12-17T07:01:49.946" v="1928"/>
        <pc:sldMkLst>
          <pc:docMk/>
          <pc:sldMk cId="4002163726" sldId="274"/>
        </pc:sldMkLst>
        <pc:spChg chg="del">
          <ac:chgData name="Pavel Makhakhei" userId="2841e01e-0d21-4b0b-9c2e-590eeb79bcf7" providerId="ADAL" clId="{CEE9E9B0-E285-4BA0-B530-5E436D34B936}" dt="2021-12-16T13:28:22.624" v="1576" actId="478"/>
          <ac:spMkLst>
            <pc:docMk/>
            <pc:sldMk cId="4002163726" sldId="274"/>
            <ac:spMk id="2" creationId="{E569D814-0D4C-4515-A374-B3DDFD2AA81B}"/>
          </ac:spMkLst>
        </pc:spChg>
        <pc:spChg chg="del">
          <ac:chgData name="Pavel Makhakhei" userId="2841e01e-0d21-4b0b-9c2e-590eeb79bcf7" providerId="ADAL" clId="{CEE9E9B0-E285-4BA0-B530-5E436D34B936}" dt="2021-12-16T13:28:22.624" v="1576" actId="478"/>
          <ac:spMkLst>
            <pc:docMk/>
            <pc:sldMk cId="4002163726" sldId="274"/>
            <ac:spMk id="3" creationId="{F023ACBF-2C84-4C8A-82D2-9250AE684889}"/>
          </ac:spMkLst>
        </pc:spChg>
        <pc:spChg chg="add del mod">
          <ac:chgData name="Pavel Makhakhei" userId="2841e01e-0d21-4b0b-9c2e-590eeb79bcf7" providerId="ADAL" clId="{CEE9E9B0-E285-4BA0-B530-5E436D34B936}" dt="2021-12-16T13:28:33.165" v="1577" actId="478"/>
          <ac:spMkLst>
            <pc:docMk/>
            <pc:sldMk cId="4002163726" sldId="274"/>
            <ac:spMk id="6" creationId="{74459B98-F70D-4289-8FCF-B8069B1221BA}"/>
          </ac:spMkLst>
        </pc:spChg>
        <pc:spChg chg="mod">
          <ac:chgData name="Pavel Makhakhei" userId="2841e01e-0d21-4b0b-9c2e-590eeb79bcf7" providerId="ADAL" clId="{CEE9E9B0-E285-4BA0-B530-5E436D34B936}" dt="2021-12-16T13:35:02.890" v="1714" actId="403"/>
          <ac:spMkLst>
            <pc:docMk/>
            <pc:sldMk cId="4002163726" sldId="274"/>
            <ac:spMk id="7" creationId="{872B6E1F-30DB-4A3D-94EB-8704E0D5D0E9}"/>
          </ac:spMkLst>
        </pc:spChg>
        <pc:spChg chg="add del mod">
          <ac:chgData name="Pavel Makhakhei" userId="2841e01e-0d21-4b0b-9c2e-590eeb79bcf7" providerId="ADAL" clId="{CEE9E9B0-E285-4BA0-B530-5E436D34B936}" dt="2021-12-16T13:28:33.165" v="1577" actId="478"/>
          <ac:spMkLst>
            <pc:docMk/>
            <pc:sldMk cId="4002163726" sldId="274"/>
            <ac:spMk id="9" creationId="{49D10E2D-BE83-41DF-8826-F636BEA0C42C}"/>
          </ac:spMkLst>
        </pc:spChg>
        <pc:spChg chg="add mod">
          <ac:chgData name="Pavel Makhakhei" userId="2841e01e-0d21-4b0b-9c2e-590eeb79bcf7" providerId="ADAL" clId="{CEE9E9B0-E285-4BA0-B530-5E436D34B936}" dt="2021-12-16T13:28:38.332" v="1578"/>
          <ac:spMkLst>
            <pc:docMk/>
            <pc:sldMk cId="4002163726" sldId="274"/>
            <ac:spMk id="23" creationId="{5349C263-EE88-4BFD-BF58-052F1596F2CF}"/>
          </ac:spMkLst>
        </pc:spChg>
        <pc:spChg chg="add mod">
          <ac:chgData name="Pavel Makhakhei" userId="2841e01e-0d21-4b0b-9c2e-590eeb79bcf7" providerId="ADAL" clId="{CEE9E9B0-E285-4BA0-B530-5E436D34B936}" dt="2021-12-16T13:28:48.307" v="1603" actId="20577"/>
          <ac:spMkLst>
            <pc:docMk/>
            <pc:sldMk cId="4002163726" sldId="274"/>
            <ac:spMk id="24" creationId="{2B9C8606-4EA5-4730-B8C3-ADCDD3BB53A3}"/>
          </ac:spMkLst>
        </pc:spChg>
        <pc:graphicFrameChg chg="mod">
          <ac:chgData name="Pavel Makhakhei" userId="2841e01e-0d21-4b0b-9c2e-590eeb79bcf7" providerId="ADAL" clId="{CEE9E9B0-E285-4BA0-B530-5E436D34B936}" dt="2021-12-16T13:34:40.587" v="1712"/>
          <ac:graphicFrameMkLst>
            <pc:docMk/>
            <pc:sldMk cId="4002163726" sldId="274"/>
            <ac:graphicFrameMk id="54" creationId="{532C976B-F73D-4727-9778-C3F37A92291A}"/>
          </ac:graphicFrameMkLst>
        </pc:graphicFrameChg>
      </pc:sldChg>
      <pc:sldChg chg="addSp delSp modSp add del mod setBg">
        <pc:chgData name="Pavel Makhakhei" userId="2841e01e-0d21-4b0b-9c2e-590eeb79bcf7" providerId="ADAL" clId="{CEE9E9B0-E285-4BA0-B530-5E436D34B936}" dt="2021-12-16T21:51:58.253" v="1901" actId="47"/>
        <pc:sldMkLst>
          <pc:docMk/>
          <pc:sldMk cId="2083150498" sldId="275"/>
        </pc:sldMkLst>
        <pc:spChg chg="del">
          <ac:chgData name="Pavel Makhakhei" userId="2841e01e-0d21-4b0b-9c2e-590eeb79bcf7" providerId="ADAL" clId="{CEE9E9B0-E285-4BA0-B530-5E436D34B936}" dt="2021-12-16T13:31:00.123" v="1637" actId="478"/>
          <ac:spMkLst>
            <pc:docMk/>
            <pc:sldMk cId="2083150498" sldId="275"/>
            <ac:spMk id="2" creationId="{E569D814-0D4C-4515-A374-B3DDFD2AA81B}"/>
          </ac:spMkLst>
        </pc:spChg>
        <pc:spChg chg="del">
          <ac:chgData name="Pavel Makhakhei" userId="2841e01e-0d21-4b0b-9c2e-590eeb79bcf7" providerId="ADAL" clId="{CEE9E9B0-E285-4BA0-B530-5E436D34B936}" dt="2021-12-16T13:31:10.065" v="1640" actId="478"/>
          <ac:spMkLst>
            <pc:docMk/>
            <pc:sldMk cId="2083150498" sldId="275"/>
            <ac:spMk id="3" creationId="{F023ACBF-2C84-4C8A-82D2-9250AE684889}"/>
          </ac:spMkLst>
        </pc:spChg>
        <pc:spChg chg="mod">
          <ac:chgData name="Pavel Makhakhei" userId="2841e01e-0d21-4b0b-9c2e-590eeb79bcf7" providerId="ADAL" clId="{CEE9E9B0-E285-4BA0-B530-5E436D34B936}" dt="2021-12-16T13:51:38.875" v="1824" actId="207"/>
          <ac:spMkLst>
            <pc:docMk/>
            <pc:sldMk cId="2083150498" sldId="275"/>
            <ac:spMk id="4" creationId="{6F3F03FD-5B9A-4DBF-8165-1B631EC8BBB3}"/>
          </ac:spMkLst>
        </pc:spChg>
        <pc:spChg chg="add del mod">
          <ac:chgData name="Pavel Makhakhei" userId="2841e01e-0d21-4b0b-9c2e-590eeb79bcf7" providerId="ADAL" clId="{CEE9E9B0-E285-4BA0-B530-5E436D34B936}" dt="2021-12-16T13:31:02.051" v="1638" actId="478"/>
          <ac:spMkLst>
            <pc:docMk/>
            <pc:sldMk cId="2083150498" sldId="275"/>
            <ac:spMk id="6" creationId="{08371E25-407F-4C53-912A-9BACC8442677}"/>
          </ac:spMkLst>
        </pc:spChg>
        <pc:spChg chg="add del mod">
          <ac:chgData name="Pavel Makhakhei" userId="2841e01e-0d21-4b0b-9c2e-590eeb79bcf7" providerId="ADAL" clId="{CEE9E9B0-E285-4BA0-B530-5E436D34B936}" dt="2021-12-16T13:31:11.164" v="1641" actId="478"/>
          <ac:spMkLst>
            <pc:docMk/>
            <pc:sldMk cId="2083150498" sldId="275"/>
            <ac:spMk id="8" creationId="{1D5D6CCE-04C2-46F5-812E-4DD92CFB16FF}"/>
          </ac:spMkLst>
        </pc:spChg>
        <pc:spChg chg="add mod">
          <ac:chgData name="Pavel Makhakhei" userId="2841e01e-0d21-4b0b-9c2e-590eeb79bcf7" providerId="ADAL" clId="{CEE9E9B0-E285-4BA0-B530-5E436D34B936}" dt="2021-12-16T13:31:16.745" v="1642"/>
          <ac:spMkLst>
            <pc:docMk/>
            <pc:sldMk cId="2083150498" sldId="275"/>
            <ac:spMk id="16" creationId="{EAC22CEB-A55F-494E-8BA9-E8B8BEDFCA31}"/>
          </ac:spMkLst>
        </pc:spChg>
        <pc:spChg chg="add mod">
          <ac:chgData name="Pavel Makhakhei" userId="2841e01e-0d21-4b0b-9c2e-590eeb79bcf7" providerId="ADAL" clId="{CEE9E9B0-E285-4BA0-B530-5E436D34B936}" dt="2021-12-16T13:31:27.528" v="1661" actId="20577"/>
          <ac:spMkLst>
            <pc:docMk/>
            <pc:sldMk cId="2083150498" sldId="275"/>
            <ac:spMk id="17" creationId="{ED6B39B4-5352-4026-AB62-5CDC2C2E93EE}"/>
          </ac:spMkLst>
        </pc:spChg>
        <pc:graphicFrameChg chg="mod ord">
          <ac:chgData name="Pavel Makhakhei" userId="2841e01e-0d21-4b0b-9c2e-590eeb79bcf7" providerId="ADAL" clId="{CEE9E9B0-E285-4BA0-B530-5E436D34B936}" dt="2021-12-16T13:33:25.111" v="1704"/>
          <ac:graphicFrameMkLst>
            <pc:docMk/>
            <pc:sldMk cId="2083150498" sldId="275"/>
            <ac:graphicFrameMk id="10" creationId="{38ABA16B-CF32-4538-B738-A3571C7816A1}"/>
          </ac:graphicFrameMkLst>
        </pc:graphicFrameChg>
        <pc:graphicFrameChg chg="mod">
          <ac:chgData name="Pavel Makhakhei" userId="2841e01e-0d21-4b0b-9c2e-590eeb79bcf7" providerId="ADAL" clId="{CEE9E9B0-E285-4BA0-B530-5E436D34B936}" dt="2021-12-16T13:33:29.845" v="1705"/>
          <ac:graphicFrameMkLst>
            <pc:docMk/>
            <pc:sldMk cId="2083150498" sldId="275"/>
            <ac:graphicFrameMk id="11" creationId="{55815091-8072-429D-8E9D-91C9A8968286}"/>
          </ac:graphicFrameMkLst>
        </pc:graphicFrameChg>
        <pc:graphicFrameChg chg="mod">
          <ac:chgData name="Pavel Makhakhei" userId="2841e01e-0d21-4b0b-9c2e-590eeb79bcf7" providerId="ADAL" clId="{CEE9E9B0-E285-4BA0-B530-5E436D34B936}" dt="2021-12-16T13:33:34.462" v="1706"/>
          <ac:graphicFrameMkLst>
            <pc:docMk/>
            <pc:sldMk cId="2083150498" sldId="275"/>
            <ac:graphicFrameMk id="12" creationId="{30776426-5EB5-4832-9A0F-BF853C866FB3}"/>
          </ac:graphicFrameMkLst>
        </pc:graphicFrameChg>
      </pc:sldChg>
      <pc:sldChg chg="addSp delSp modSp add del mod setBg modNotesTx">
        <pc:chgData name="Pavel Makhakhei" userId="2841e01e-0d21-4b0b-9c2e-590eeb79bcf7" providerId="ADAL" clId="{CEE9E9B0-E285-4BA0-B530-5E436D34B936}" dt="2021-12-17T07:01:35.381" v="1926"/>
        <pc:sldMkLst>
          <pc:docMk/>
          <pc:sldMk cId="3452010861" sldId="279"/>
        </pc:sldMkLst>
        <pc:spChg chg="add del mod">
          <ac:chgData name="Pavel Makhakhei" userId="2841e01e-0d21-4b0b-9c2e-590eeb79bcf7" providerId="ADAL" clId="{CEE9E9B0-E285-4BA0-B530-5E436D34B936}" dt="2021-12-16T13:23:55.302" v="1418" actId="478"/>
          <ac:spMkLst>
            <pc:docMk/>
            <pc:sldMk cId="3452010861" sldId="279"/>
            <ac:spMk id="2" creationId="{E569D814-0D4C-4515-A374-B3DDFD2AA81B}"/>
          </ac:spMkLst>
        </pc:spChg>
        <pc:spChg chg="add del">
          <ac:chgData name="Pavel Makhakhei" userId="2841e01e-0d21-4b0b-9c2e-590eeb79bcf7" providerId="ADAL" clId="{CEE9E9B0-E285-4BA0-B530-5E436D34B936}" dt="2021-12-16T13:24:10.902" v="1420" actId="478"/>
          <ac:spMkLst>
            <pc:docMk/>
            <pc:sldMk cId="3452010861" sldId="279"/>
            <ac:spMk id="3" creationId="{F023ACBF-2C84-4C8A-82D2-9250AE684889}"/>
          </ac:spMkLst>
        </pc:spChg>
        <pc:spChg chg="add del mod">
          <ac:chgData name="Pavel Makhakhei" userId="2841e01e-0d21-4b0b-9c2e-590eeb79bcf7" providerId="ADAL" clId="{CEE9E9B0-E285-4BA0-B530-5E436D34B936}" dt="2021-12-16T13:23:46.718" v="1415" actId="478"/>
          <ac:spMkLst>
            <pc:docMk/>
            <pc:sldMk cId="3452010861" sldId="279"/>
            <ac:spMk id="5" creationId="{EAE43ADE-F2BB-489D-842A-6259B3D23D03}"/>
          </ac:spMkLst>
        </pc:spChg>
        <pc:spChg chg="add del mod">
          <ac:chgData name="Pavel Makhakhei" userId="2841e01e-0d21-4b0b-9c2e-590eeb79bcf7" providerId="ADAL" clId="{CEE9E9B0-E285-4BA0-B530-5E436D34B936}" dt="2021-12-16T13:23:45.130" v="1413" actId="478"/>
          <ac:spMkLst>
            <pc:docMk/>
            <pc:sldMk cId="3452010861" sldId="279"/>
            <ac:spMk id="7" creationId="{B8AE9C58-B73E-40CD-B80B-346F300817E7}"/>
          </ac:spMkLst>
        </pc:spChg>
        <pc:spChg chg="mod">
          <ac:chgData name="Pavel Makhakhei" userId="2841e01e-0d21-4b0b-9c2e-590eeb79bcf7" providerId="ADAL" clId="{CEE9E9B0-E285-4BA0-B530-5E436D34B936}" dt="2021-12-16T13:47:28.849" v="1780" actId="1076"/>
          <ac:spMkLst>
            <pc:docMk/>
            <pc:sldMk cId="3452010861" sldId="279"/>
            <ac:spMk id="9" creationId="{A6EAE708-2BB8-4ECA-B190-E2D027FA4D64}"/>
          </ac:spMkLst>
        </pc:spChg>
        <pc:spChg chg="mod">
          <ac:chgData name="Pavel Makhakhei" userId="2841e01e-0d21-4b0b-9c2e-590eeb79bcf7" providerId="ADAL" clId="{CEE9E9B0-E285-4BA0-B530-5E436D34B936}" dt="2021-12-16T13:47:28.849" v="1780" actId="1076"/>
          <ac:spMkLst>
            <pc:docMk/>
            <pc:sldMk cId="3452010861" sldId="279"/>
            <ac:spMk id="12" creationId="{54FF292B-02B1-42E2-9B40-1462BBE7939C}"/>
          </ac:spMkLst>
        </pc:spChg>
        <pc:spChg chg="add del mod">
          <ac:chgData name="Pavel Makhakhei" userId="2841e01e-0d21-4b0b-9c2e-590eeb79bcf7" providerId="ADAL" clId="{CEE9E9B0-E285-4BA0-B530-5E436D34B936}" dt="2021-12-16T13:23:57.074" v="1419" actId="478"/>
          <ac:spMkLst>
            <pc:docMk/>
            <pc:sldMk cId="3452010861" sldId="279"/>
            <ac:spMk id="14" creationId="{8DDE1A32-EA89-4599-9684-1B4E90CB1973}"/>
          </ac:spMkLst>
        </pc:spChg>
        <pc:spChg chg="mod">
          <ac:chgData name="Pavel Makhakhei" userId="2841e01e-0d21-4b0b-9c2e-590eeb79bcf7" providerId="ADAL" clId="{CEE9E9B0-E285-4BA0-B530-5E436D34B936}" dt="2021-12-16T13:47:28.849" v="1780" actId="1076"/>
          <ac:spMkLst>
            <pc:docMk/>
            <pc:sldMk cId="3452010861" sldId="279"/>
            <ac:spMk id="18" creationId="{B4EF3CC6-8EA8-4B9A-B6A1-21B6D272E8E2}"/>
          </ac:spMkLst>
        </pc:spChg>
        <pc:spChg chg="mod">
          <ac:chgData name="Pavel Makhakhei" userId="2841e01e-0d21-4b0b-9c2e-590eeb79bcf7" providerId="ADAL" clId="{CEE9E9B0-E285-4BA0-B530-5E436D34B936}" dt="2021-12-16T13:47:28.849" v="1780" actId="1076"/>
          <ac:spMkLst>
            <pc:docMk/>
            <pc:sldMk cId="3452010861" sldId="279"/>
            <ac:spMk id="19" creationId="{326F738A-F52F-408B-BD39-F2F8456ED5D0}"/>
          </ac:spMkLst>
        </pc:spChg>
        <pc:spChg chg="mod">
          <ac:chgData name="Pavel Makhakhei" userId="2841e01e-0d21-4b0b-9c2e-590eeb79bcf7" providerId="ADAL" clId="{CEE9E9B0-E285-4BA0-B530-5E436D34B936}" dt="2021-12-16T13:47:28.849" v="1780" actId="1076"/>
          <ac:spMkLst>
            <pc:docMk/>
            <pc:sldMk cId="3452010861" sldId="279"/>
            <ac:spMk id="21" creationId="{7908BB8F-5226-456D-A19A-01D966600AA5}"/>
          </ac:spMkLst>
        </pc:spChg>
        <pc:spChg chg="mod">
          <ac:chgData name="Pavel Makhakhei" userId="2841e01e-0d21-4b0b-9c2e-590eeb79bcf7" providerId="ADAL" clId="{CEE9E9B0-E285-4BA0-B530-5E436D34B936}" dt="2021-12-16T13:47:28.849" v="1780" actId="1076"/>
          <ac:spMkLst>
            <pc:docMk/>
            <pc:sldMk cId="3452010861" sldId="279"/>
            <ac:spMk id="22" creationId="{EC644577-12F0-468E-9EB8-7677CAE94692}"/>
          </ac:spMkLst>
        </pc:spChg>
        <pc:spChg chg="mod">
          <ac:chgData name="Pavel Makhakhei" userId="2841e01e-0d21-4b0b-9c2e-590eeb79bcf7" providerId="ADAL" clId="{CEE9E9B0-E285-4BA0-B530-5E436D34B936}" dt="2021-12-16T13:47:28.849" v="1780" actId="1076"/>
          <ac:spMkLst>
            <pc:docMk/>
            <pc:sldMk cId="3452010861" sldId="279"/>
            <ac:spMk id="30" creationId="{5AD2FC80-9CC8-4B6A-A988-EC71BDB8A0D0}"/>
          </ac:spMkLst>
        </pc:spChg>
        <pc:spChg chg="mod">
          <ac:chgData name="Pavel Makhakhei" userId="2841e01e-0d21-4b0b-9c2e-590eeb79bcf7" providerId="ADAL" clId="{CEE9E9B0-E285-4BA0-B530-5E436D34B936}" dt="2021-12-16T13:47:28.849" v="1780" actId="1076"/>
          <ac:spMkLst>
            <pc:docMk/>
            <pc:sldMk cId="3452010861" sldId="279"/>
            <ac:spMk id="31" creationId="{C1DC8EDA-6FE0-4394-805B-BAE667907687}"/>
          </ac:spMkLst>
        </pc:spChg>
        <pc:spChg chg="add del mod">
          <ac:chgData name="Pavel Makhakhei" userId="2841e01e-0d21-4b0b-9c2e-590eeb79bcf7" providerId="ADAL" clId="{CEE9E9B0-E285-4BA0-B530-5E436D34B936}" dt="2021-12-16T13:24:14.176" v="1421" actId="478"/>
          <ac:spMkLst>
            <pc:docMk/>
            <pc:sldMk cId="3452010861" sldId="279"/>
            <ac:spMk id="32" creationId="{C8E7C138-48CF-49F8-9E46-B4095054C2ED}"/>
          </ac:spMkLst>
        </pc:spChg>
        <pc:spChg chg="mod">
          <ac:chgData name="Pavel Makhakhei" userId="2841e01e-0d21-4b0b-9c2e-590eeb79bcf7" providerId="ADAL" clId="{CEE9E9B0-E285-4BA0-B530-5E436D34B936}" dt="2021-12-16T13:47:28.849" v="1780" actId="1076"/>
          <ac:spMkLst>
            <pc:docMk/>
            <pc:sldMk cId="3452010861" sldId="279"/>
            <ac:spMk id="39" creationId="{2BDD1F1E-7EA1-42ED-B4FF-57C3942F698C}"/>
          </ac:spMkLst>
        </pc:spChg>
        <pc:spChg chg="mod">
          <ac:chgData name="Pavel Makhakhei" userId="2841e01e-0d21-4b0b-9c2e-590eeb79bcf7" providerId="ADAL" clId="{CEE9E9B0-E285-4BA0-B530-5E436D34B936}" dt="2021-12-16T13:47:28.849" v="1780" actId="1076"/>
          <ac:spMkLst>
            <pc:docMk/>
            <pc:sldMk cId="3452010861" sldId="279"/>
            <ac:spMk id="40" creationId="{139DAE1D-396E-40D5-8A03-A34504FD1BDA}"/>
          </ac:spMkLst>
        </pc:spChg>
        <pc:spChg chg="mod">
          <ac:chgData name="Pavel Makhakhei" userId="2841e01e-0d21-4b0b-9c2e-590eeb79bcf7" providerId="ADAL" clId="{CEE9E9B0-E285-4BA0-B530-5E436D34B936}" dt="2021-12-16T13:47:28.849" v="1780" actId="1076"/>
          <ac:spMkLst>
            <pc:docMk/>
            <pc:sldMk cId="3452010861" sldId="279"/>
            <ac:spMk id="45" creationId="{7E4A095A-1A00-463B-8DAF-2EE2C71789D6}"/>
          </ac:spMkLst>
        </pc:spChg>
        <pc:spChg chg="mod">
          <ac:chgData name="Pavel Makhakhei" userId="2841e01e-0d21-4b0b-9c2e-590eeb79bcf7" providerId="ADAL" clId="{CEE9E9B0-E285-4BA0-B530-5E436D34B936}" dt="2021-12-16T13:47:28.849" v="1780" actId="1076"/>
          <ac:spMkLst>
            <pc:docMk/>
            <pc:sldMk cId="3452010861" sldId="279"/>
            <ac:spMk id="46" creationId="{5C4DEE55-10F4-4C7A-B140-E9D71ABBBBC0}"/>
          </ac:spMkLst>
        </pc:spChg>
        <pc:spChg chg="add mod">
          <ac:chgData name="Pavel Makhakhei" userId="2841e01e-0d21-4b0b-9c2e-590eeb79bcf7" providerId="ADAL" clId="{CEE9E9B0-E285-4BA0-B530-5E436D34B936}" dt="2021-12-16T13:24:38.799" v="1456" actId="20577"/>
          <ac:spMkLst>
            <pc:docMk/>
            <pc:sldMk cId="3452010861" sldId="279"/>
            <ac:spMk id="48" creationId="{7C1DA439-F47E-49C2-83F4-BCEE974EE13D}"/>
          </ac:spMkLst>
        </pc:spChg>
        <pc:spChg chg="add mod">
          <ac:chgData name="Pavel Makhakhei" userId="2841e01e-0d21-4b0b-9c2e-590eeb79bcf7" providerId="ADAL" clId="{CEE9E9B0-E285-4BA0-B530-5E436D34B936}" dt="2021-12-16T13:25:51.857" v="1517" actId="20577"/>
          <ac:spMkLst>
            <pc:docMk/>
            <pc:sldMk cId="3452010861" sldId="279"/>
            <ac:spMk id="49" creationId="{23E64B3B-F6D1-4A5C-AB62-269EFBBDFCA4}"/>
          </ac:spMkLst>
        </pc:spChg>
        <pc:grpChg chg="mod">
          <ac:chgData name="Pavel Makhakhei" userId="2841e01e-0d21-4b0b-9c2e-590eeb79bcf7" providerId="ADAL" clId="{CEE9E9B0-E285-4BA0-B530-5E436D34B936}" dt="2021-12-16T13:47:28.849" v="1780" actId="1076"/>
          <ac:grpSpMkLst>
            <pc:docMk/>
            <pc:sldMk cId="3452010861" sldId="279"/>
            <ac:grpSpMk id="23" creationId="{2514A055-091F-46DB-99BC-BE129C67FC63}"/>
          </ac:grpSpMkLst>
        </pc:grpChg>
        <pc:grpChg chg="mod">
          <ac:chgData name="Pavel Makhakhei" userId="2841e01e-0d21-4b0b-9c2e-590eeb79bcf7" providerId="ADAL" clId="{CEE9E9B0-E285-4BA0-B530-5E436D34B936}" dt="2021-12-16T13:47:28.849" v="1780" actId="1076"/>
          <ac:grpSpMkLst>
            <pc:docMk/>
            <pc:sldMk cId="3452010861" sldId="279"/>
            <ac:grpSpMk id="26" creationId="{D0CBF1E9-9BB2-416E-98B5-60CD78C279FD}"/>
          </ac:grpSpMkLst>
        </pc:grpChg>
        <pc:grpChg chg="mod">
          <ac:chgData name="Pavel Makhakhei" userId="2841e01e-0d21-4b0b-9c2e-590eeb79bcf7" providerId="ADAL" clId="{CEE9E9B0-E285-4BA0-B530-5E436D34B936}" dt="2021-12-16T13:47:28.849" v="1780" actId="1076"/>
          <ac:grpSpMkLst>
            <pc:docMk/>
            <pc:sldMk cId="3452010861" sldId="279"/>
            <ac:grpSpMk id="35" creationId="{220EF4B1-E258-4C46-A372-7776024B45CB}"/>
          </ac:grpSpMkLst>
        </pc:grpChg>
        <pc:grpChg chg="mod">
          <ac:chgData name="Pavel Makhakhei" userId="2841e01e-0d21-4b0b-9c2e-590eeb79bcf7" providerId="ADAL" clId="{CEE9E9B0-E285-4BA0-B530-5E436D34B936}" dt="2021-12-16T13:47:28.849" v="1780" actId="1076"/>
          <ac:grpSpMkLst>
            <pc:docMk/>
            <pc:sldMk cId="3452010861" sldId="279"/>
            <ac:grpSpMk id="50" creationId="{98386CC6-5B6E-48E3-A570-F944AE6665D2}"/>
          </ac:grpSpMkLst>
        </pc:grpChg>
        <pc:grpChg chg="mod">
          <ac:chgData name="Pavel Makhakhei" userId="2841e01e-0d21-4b0b-9c2e-590eeb79bcf7" providerId="ADAL" clId="{CEE9E9B0-E285-4BA0-B530-5E436D34B936}" dt="2021-12-16T13:47:28.849" v="1780" actId="1076"/>
          <ac:grpSpMkLst>
            <pc:docMk/>
            <pc:sldMk cId="3452010861" sldId="279"/>
            <ac:grpSpMk id="53" creationId="{A2D1B852-BE5C-4068-A540-3337A1E097C4}"/>
          </ac:grpSpMkLst>
        </pc:grpChg>
        <pc:graphicFrameChg chg="mod">
          <ac:chgData name="Pavel Makhakhei" userId="2841e01e-0d21-4b0b-9c2e-590eeb79bcf7" providerId="ADAL" clId="{CEE9E9B0-E285-4BA0-B530-5E436D34B936}" dt="2021-12-16T13:47:28.849" v="1780" actId="1076"/>
          <ac:graphicFrameMkLst>
            <pc:docMk/>
            <pc:sldMk cId="3452010861" sldId="279"/>
            <ac:graphicFrameMk id="8" creationId="{B32EF638-FC56-48C6-9D1E-B8DA53025CF5}"/>
          </ac:graphicFrameMkLst>
        </pc:graphicFrameChg>
        <pc:graphicFrameChg chg="mod">
          <ac:chgData name="Pavel Makhakhei" userId="2841e01e-0d21-4b0b-9c2e-590eeb79bcf7" providerId="ADAL" clId="{CEE9E9B0-E285-4BA0-B530-5E436D34B936}" dt="2021-12-16T15:17:58.449" v="1857" actId="14100"/>
          <ac:graphicFrameMkLst>
            <pc:docMk/>
            <pc:sldMk cId="3452010861" sldId="279"/>
            <ac:graphicFrameMk id="10" creationId="{A090A714-D375-41D9-8BEC-4DD504EDB1B9}"/>
          </ac:graphicFrameMkLst>
        </pc:graphicFrameChg>
        <pc:graphicFrameChg chg="mod">
          <ac:chgData name="Pavel Makhakhei" userId="2841e01e-0d21-4b0b-9c2e-590eeb79bcf7" providerId="ADAL" clId="{CEE9E9B0-E285-4BA0-B530-5E436D34B936}" dt="2021-12-16T15:17:55.792" v="1856" actId="14100"/>
          <ac:graphicFrameMkLst>
            <pc:docMk/>
            <pc:sldMk cId="3452010861" sldId="279"/>
            <ac:graphicFrameMk id="11" creationId="{13108518-382C-4659-93DC-FAEC23299EF9}"/>
          </ac:graphicFrameMkLst>
        </pc:graphicFrameChg>
        <pc:graphicFrameChg chg="mod">
          <ac:chgData name="Pavel Makhakhei" userId="2841e01e-0d21-4b0b-9c2e-590eeb79bcf7" providerId="ADAL" clId="{CEE9E9B0-E285-4BA0-B530-5E436D34B936}" dt="2021-12-16T13:49:31.093" v="1815" actId="404"/>
          <ac:graphicFrameMkLst>
            <pc:docMk/>
            <pc:sldMk cId="3452010861" sldId="279"/>
            <ac:graphicFrameMk id="15" creationId="{401F3846-41CB-451B-AAC6-22C9A4A44074}"/>
          </ac:graphicFrameMkLst>
        </pc:graphicFrameChg>
        <pc:graphicFrameChg chg="mod">
          <ac:chgData name="Pavel Makhakhei" userId="2841e01e-0d21-4b0b-9c2e-590eeb79bcf7" providerId="ADAL" clId="{CEE9E9B0-E285-4BA0-B530-5E436D34B936}" dt="2021-12-16T13:47:28.849" v="1780" actId="1076"/>
          <ac:graphicFrameMkLst>
            <pc:docMk/>
            <pc:sldMk cId="3452010861" sldId="279"/>
            <ac:graphicFrameMk id="17" creationId="{39165356-C1CE-4DC2-9F68-DD747F4D2B95}"/>
          </ac:graphicFrameMkLst>
        </pc:graphicFrameChg>
        <pc:graphicFrameChg chg="mod">
          <ac:chgData name="Pavel Makhakhei" userId="2841e01e-0d21-4b0b-9c2e-590eeb79bcf7" providerId="ADAL" clId="{CEE9E9B0-E285-4BA0-B530-5E436D34B936}" dt="2021-12-16T13:47:28.849" v="1780" actId="1076"/>
          <ac:graphicFrameMkLst>
            <pc:docMk/>
            <pc:sldMk cId="3452010861" sldId="279"/>
            <ac:graphicFrameMk id="20" creationId="{8AE802FD-0045-409C-B5FB-4087540C6E7E}"/>
          </ac:graphicFrameMkLst>
        </pc:graphicFrameChg>
        <pc:graphicFrameChg chg="mod">
          <ac:chgData name="Pavel Makhakhei" userId="2841e01e-0d21-4b0b-9c2e-590eeb79bcf7" providerId="ADAL" clId="{CEE9E9B0-E285-4BA0-B530-5E436D34B936}" dt="2021-12-16T13:47:28.849" v="1780" actId="1076"/>
          <ac:graphicFrameMkLst>
            <pc:docMk/>
            <pc:sldMk cId="3452010861" sldId="279"/>
            <ac:graphicFrameMk id="29" creationId="{7840A027-EF47-4205-B711-ADCB2FE1865D}"/>
          </ac:graphicFrameMkLst>
        </pc:graphicFrameChg>
        <pc:graphicFrameChg chg="mod">
          <ac:chgData name="Pavel Makhakhei" userId="2841e01e-0d21-4b0b-9c2e-590eeb79bcf7" providerId="ADAL" clId="{CEE9E9B0-E285-4BA0-B530-5E436D34B936}" dt="2021-12-16T13:47:28.849" v="1780" actId="1076"/>
          <ac:graphicFrameMkLst>
            <pc:docMk/>
            <pc:sldMk cId="3452010861" sldId="279"/>
            <ac:graphicFrameMk id="38" creationId="{0D7A771D-F769-4648-BB79-0C0666850B95}"/>
          </ac:graphicFrameMkLst>
        </pc:graphicFrameChg>
        <pc:graphicFrameChg chg="mod">
          <ac:chgData name="Pavel Makhakhei" userId="2841e01e-0d21-4b0b-9c2e-590eeb79bcf7" providerId="ADAL" clId="{CEE9E9B0-E285-4BA0-B530-5E436D34B936}" dt="2021-12-16T13:47:28.849" v="1780" actId="1076"/>
          <ac:graphicFrameMkLst>
            <pc:docMk/>
            <pc:sldMk cId="3452010861" sldId="279"/>
            <ac:graphicFrameMk id="44" creationId="{ED5D7F6C-989E-4A2A-9064-01CC0EFC6EBA}"/>
          </ac:graphicFrameMkLst>
        </pc:graphicFrameChg>
      </pc:sldChg>
      <pc:sldChg chg="addSp delSp modSp add mod setBg modNotesTx">
        <pc:chgData name="Pavel Makhakhei" userId="2841e01e-0d21-4b0b-9c2e-590eeb79bcf7" providerId="ADAL" clId="{CEE9E9B0-E285-4BA0-B530-5E436D34B936}" dt="2021-12-17T07:02:03.195" v="1930"/>
        <pc:sldMkLst>
          <pc:docMk/>
          <pc:sldMk cId="584772225" sldId="281"/>
        </pc:sldMkLst>
        <pc:spChg chg="del">
          <ac:chgData name="Pavel Makhakhei" userId="2841e01e-0d21-4b0b-9c2e-590eeb79bcf7" providerId="ADAL" clId="{CEE9E9B0-E285-4BA0-B530-5E436D34B936}" dt="2021-12-16T13:31:54.514" v="1663" actId="478"/>
          <ac:spMkLst>
            <pc:docMk/>
            <pc:sldMk cId="584772225" sldId="281"/>
            <ac:spMk id="2" creationId="{E569D814-0D4C-4515-A374-B3DDFD2AA81B}"/>
          </ac:spMkLst>
        </pc:spChg>
        <pc:spChg chg="del">
          <ac:chgData name="Pavel Makhakhei" userId="2841e01e-0d21-4b0b-9c2e-590eeb79bcf7" providerId="ADAL" clId="{CEE9E9B0-E285-4BA0-B530-5E436D34B936}" dt="2021-12-16T13:31:54.514" v="1663" actId="478"/>
          <ac:spMkLst>
            <pc:docMk/>
            <pc:sldMk cId="584772225" sldId="281"/>
            <ac:spMk id="3" creationId="{F023ACBF-2C84-4C8A-82D2-9250AE684889}"/>
          </ac:spMkLst>
        </pc:spChg>
        <pc:spChg chg="add del mod">
          <ac:chgData name="Pavel Makhakhei" userId="2841e01e-0d21-4b0b-9c2e-590eeb79bcf7" providerId="ADAL" clId="{CEE9E9B0-E285-4BA0-B530-5E436D34B936}" dt="2021-12-16T13:31:56.490" v="1664" actId="478"/>
          <ac:spMkLst>
            <pc:docMk/>
            <pc:sldMk cId="584772225" sldId="281"/>
            <ac:spMk id="5" creationId="{DF1CF6C2-30DE-4B00-971F-338F6F3A542F}"/>
          </ac:spMkLst>
        </pc:spChg>
        <pc:spChg chg="add del mod">
          <ac:chgData name="Pavel Makhakhei" userId="2841e01e-0d21-4b0b-9c2e-590eeb79bcf7" providerId="ADAL" clId="{CEE9E9B0-E285-4BA0-B530-5E436D34B936}" dt="2021-12-16T13:32:00.057" v="1665" actId="478"/>
          <ac:spMkLst>
            <pc:docMk/>
            <pc:sldMk cId="584772225" sldId="281"/>
            <ac:spMk id="10" creationId="{3AE69E75-5E6E-4FFF-94EA-47A5BCC3172D}"/>
          </ac:spMkLst>
        </pc:spChg>
        <pc:spChg chg="add mod">
          <ac:chgData name="Pavel Makhakhei" userId="2841e01e-0d21-4b0b-9c2e-590eeb79bcf7" providerId="ADAL" clId="{CEE9E9B0-E285-4BA0-B530-5E436D34B936}" dt="2021-12-16T13:32:05.955" v="1666"/>
          <ac:spMkLst>
            <pc:docMk/>
            <pc:sldMk cId="584772225" sldId="281"/>
            <ac:spMk id="11" creationId="{9B7BA07A-CFD4-4FCF-BC1A-C3E3F9F0558A}"/>
          </ac:spMkLst>
        </pc:spChg>
        <pc:spChg chg="add mod">
          <ac:chgData name="Pavel Makhakhei" userId="2841e01e-0d21-4b0b-9c2e-590eeb79bcf7" providerId="ADAL" clId="{CEE9E9B0-E285-4BA0-B530-5E436D34B936}" dt="2021-12-16T13:33:09.815" v="1703" actId="20577"/>
          <ac:spMkLst>
            <pc:docMk/>
            <pc:sldMk cId="584772225" sldId="281"/>
            <ac:spMk id="12" creationId="{DAD6CB65-6C35-40C4-8B22-6E14FE86F8A2}"/>
          </ac:spMkLst>
        </pc:spChg>
        <pc:graphicFrameChg chg="mod">
          <ac:chgData name="Pavel Makhakhei" userId="2841e01e-0d21-4b0b-9c2e-590eeb79bcf7" providerId="ADAL" clId="{CEE9E9B0-E285-4BA0-B530-5E436D34B936}" dt="2021-12-16T15:19:39.263" v="1865" actId="207"/>
          <ac:graphicFrameMkLst>
            <pc:docMk/>
            <pc:sldMk cId="584772225" sldId="281"/>
            <ac:graphicFrameMk id="6" creationId="{6934CC9B-F33E-46DC-82E2-F6616900B1C4}"/>
          </ac:graphicFrameMkLst>
        </pc:graphicFrameChg>
        <pc:graphicFrameChg chg="mod">
          <ac:chgData name="Pavel Makhakhei" userId="2841e01e-0d21-4b0b-9c2e-590eeb79bcf7" providerId="ADAL" clId="{CEE9E9B0-E285-4BA0-B530-5E436D34B936}" dt="2021-12-16T15:19:46.007" v="1866" actId="207"/>
          <ac:graphicFrameMkLst>
            <pc:docMk/>
            <pc:sldMk cId="584772225" sldId="281"/>
            <ac:graphicFrameMk id="7" creationId="{0BCE3461-0E17-4600-A80D-B2FD2E37EBA2}"/>
          </ac:graphicFrameMkLst>
        </pc:graphicFrameChg>
        <pc:graphicFrameChg chg="mod">
          <ac:chgData name="Pavel Makhakhei" userId="2841e01e-0d21-4b0b-9c2e-590eeb79bcf7" providerId="ADAL" clId="{CEE9E9B0-E285-4BA0-B530-5E436D34B936}" dt="2021-12-16T15:19:33.196" v="1864" actId="207"/>
          <ac:graphicFrameMkLst>
            <pc:docMk/>
            <pc:sldMk cId="584772225" sldId="281"/>
            <ac:graphicFrameMk id="8" creationId="{B51970D1-89C9-4AEA-AA6D-7AF4F8A2FD53}"/>
          </ac:graphicFrameMkLst>
        </pc:graphicFrameChg>
      </pc:sldChg>
      <pc:sldChg chg="del">
        <pc:chgData name="Pavel Makhakhei" userId="2841e01e-0d21-4b0b-9c2e-590eeb79bcf7" providerId="ADAL" clId="{CEE9E9B0-E285-4BA0-B530-5E436D34B936}" dt="2021-12-16T09:37:52.225" v="1134" actId="47"/>
        <pc:sldMkLst>
          <pc:docMk/>
          <pc:sldMk cId="2307659511" sldId="282"/>
        </pc:sldMkLst>
      </pc:sldChg>
      <pc:sldChg chg="addSp delSp modSp add mod setBg modNotesTx">
        <pc:chgData name="Pavel Makhakhei" userId="2841e01e-0d21-4b0b-9c2e-590eeb79bcf7" providerId="ADAL" clId="{CEE9E9B0-E285-4BA0-B530-5E436D34B936}" dt="2021-12-17T07:00:51.750" v="1921"/>
        <pc:sldMkLst>
          <pc:docMk/>
          <pc:sldMk cId="4253516845" sldId="284"/>
        </pc:sldMkLst>
        <pc:spChg chg="mod ord">
          <ac:chgData name="Pavel Makhakhei" userId="2841e01e-0d21-4b0b-9c2e-590eeb79bcf7" providerId="ADAL" clId="{CEE9E9B0-E285-4BA0-B530-5E436D34B936}" dt="2021-12-16T13:36:49.014" v="1717" actId="403"/>
          <ac:spMkLst>
            <pc:docMk/>
            <pc:sldMk cId="4253516845" sldId="284"/>
            <ac:spMk id="2" creationId="{06585704-D236-4985-B56C-4BF1DDDE1792}"/>
          </ac:spMkLst>
        </pc:spChg>
        <pc:spChg chg="mod">
          <ac:chgData name="Pavel Makhakhei" userId="2841e01e-0d21-4b0b-9c2e-590eeb79bcf7" providerId="ADAL" clId="{CEE9E9B0-E285-4BA0-B530-5E436D34B936}" dt="2021-12-16T09:49:01.013" v="1227" actId="1076"/>
          <ac:spMkLst>
            <pc:docMk/>
            <pc:sldMk cId="4253516845" sldId="284"/>
            <ac:spMk id="3" creationId="{C15EDCBB-BFBC-4B97-926D-D829FDFD3E51}"/>
          </ac:spMkLst>
        </pc:spChg>
        <pc:spChg chg="add del mod">
          <ac:chgData name="Pavel Makhakhei" userId="2841e01e-0d21-4b0b-9c2e-590eeb79bcf7" providerId="ADAL" clId="{CEE9E9B0-E285-4BA0-B530-5E436D34B936}" dt="2021-12-16T09:46:21.190" v="1202" actId="478"/>
          <ac:spMkLst>
            <pc:docMk/>
            <pc:sldMk cId="4253516845" sldId="284"/>
            <ac:spMk id="5" creationId="{291EF98F-5C34-4432-B3CD-723FC202EE7E}"/>
          </ac:spMkLst>
        </pc:spChg>
        <pc:spChg chg="add del mod">
          <ac:chgData name="Pavel Makhakhei" userId="2841e01e-0d21-4b0b-9c2e-590eeb79bcf7" providerId="ADAL" clId="{CEE9E9B0-E285-4BA0-B530-5E436D34B936}" dt="2021-12-16T09:46:30.833" v="1205" actId="478"/>
          <ac:spMkLst>
            <pc:docMk/>
            <pc:sldMk cId="4253516845" sldId="284"/>
            <ac:spMk id="7" creationId="{EC50C3D5-6E8F-4C07-960B-8C36ACE2A44D}"/>
          </ac:spMkLst>
        </pc:spChg>
        <pc:spChg chg="mod">
          <ac:chgData name="Pavel Makhakhei" userId="2841e01e-0d21-4b0b-9c2e-590eeb79bcf7" providerId="ADAL" clId="{CEE9E9B0-E285-4BA0-B530-5E436D34B936}" dt="2021-12-16T09:49:01.013" v="1227" actId="1076"/>
          <ac:spMkLst>
            <pc:docMk/>
            <pc:sldMk cId="4253516845" sldId="284"/>
            <ac:spMk id="16" creationId="{C271FA2F-AE47-44A9-AAD0-7A43C2139907}"/>
          </ac:spMkLst>
        </pc:spChg>
        <pc:spChg chg="del">
          <ac:chgData name="Pavel Makhakhei" userId="2841e01e-0d21-4b0b-9c2e-590eeb79bcf7" providerId="ADAL" clId="{CEE9E9B0-E285-4BA0-B530-5E436D34B936}" dt="2021-12-16T09:46:19.223" v="1201" actId="478"/>
          <ac:spMkLst>
            <pc:docMk/>
            <pc:sldMk cId="4253516845" sldId="284"/>
            <ac:spMk id="17" creationId="{BF284217-EC6A-410D-A809-D7C7C57F23B4}"/>
          </ac:spMkLst>
        </pc:spChg>
        <pc:spChg chg="del">
          <ac:chgData name="Pavel Makhakhei" userId="2841e01e-0d21-4b0b-9c2e-590eeb79bcf7" providerId="ADAL" clId="{CEE9E9B0-E285-4BA0-B530-5E436D34B936}" dt="2021-12-16T09:46:28.251" v="1204" actId="478"/>
          <ac:spMkLst>
            <pc:docMk/>
            <pc:sldMk cId="4253516845" sldId="284"/>
            <ac:spMk id="18" creationId="{92291DC4-D296-4D75-86E8-A103AB5E6280}"/>
          </ac:spMkLst>
        </pc:spChg>
        <pc:spChg chg="mod">
          <ac:chgData name="Pavel Makhakhei" userId="2841e01e-0d21-4b0b-9c2e-590eeb79bcf7" providerId="ADAL" clId="{CEE9E9B0-E285-4BA0-B530-5E436D34B936}" dt="2021-12-16T09:48:04.989" v="1219" actId="207"/>
          <ac:spMkLst>
            <pc:docMk/>
            <pc:sldMk cId="4253516845" sldId="284"/>
            <ac:spMk id="23" creationId="{FE48F07D-DF98-49A0-B186-FD1752D88979}"/>
          </ac:spMkLst>
        </pc:spChg>
        <pc:spChg chg="mod">
          <ac:chgData name="Pavel Makhakhei" userId="2841e01e-0d21-4b0b-9c2e-590eeb79bcf7" providerId="ADAL" clId="{CEE9E9B0-E285-4BA0-B530-5E436D34B936}" dt="2021-12-16T09:47:40.202" v="1218" actId="14100"/>
          <ac:spMkLst>
            <pc:docMk/>
            <pc:sldMk cId="4253516845" sldId="284"/>
            <ac:spMk id="33" creationId="{1BCCDC42-AD52-4A05-AB69-0AD71CA1A7B7}"/>
          </ac:spMkLst>
        </pc:spChg>
        <pc:spChg chg="mod">
          <ac:chgData name="Pavel Makhakhei" userId="2841e01e-0d21-4b0b-9c2e-590eeb79bcf7" providerId="ADAL" clId="{CEE9E9B0-E285-4BA0-B530-5E436D34B936}" dt="2021-12-16T09:47:40.202" v="1218" actId="14100"/>
          <ac:spMkLst>
            <pc:docMk/>
            <pc:sldMk cId="4253516845" sldId="284"/>
            <ac:spMk id="34" creationId="{402C4B10-1037-41B6-86FA-68E18D755478}"/>
          </ac:spMkLst>
        </pc:spChg>
        <pc:spChg chg="mod">
          <ac:chgData name="Pavel Makhakhei" userId="2841e01e-0d21-4b0b-9c2e-590eeb79bcf7" providerId="ADAL" clId="{CEE9E9B0-E285-4BA0-B530-5E436D34B936}" dt="2021-12-16T09:47:40.202" v="1218" actId="14100"/>
          <ac:spMkLst>
            <pc:docMk/>
            <pc:sldMk cId="4253516845" sldId="284"/>
            <ac:spMk id="36" creationId="{7DEC5A93-145B-4F40-BDEF-4CA6E8A6A218}"/>
          </ac:spMkLst>
        </pc:spChg>
        <pc:spChg chg="mod">
          <ac:chgData name="Pavel Makhakhei" userId="2841e01e-0d21-4b0b-9c2e-590eeb79bcf7" providerId="ADAL" clId="{CEE9E9B0-E285-4BA0-B530-5E436D34B936}" dt="2021-12-16T09:47:40.202" v="1218" actId="14100"/>
          <ac:spMkLst>
            <pc:docMk/>
            <pc:sldMk cId="4253516845" sldId="284"/>
            <ac:spMk id="37" creationId="{933A7295-4DB2-4137-816A-CD0A9A8C05BE}"/>
          </ac:spMkLst>
        </pc:spChg>
        <pc:spChg chg="mod">
          <ac:chgData name="Pavel Makhakhei" userId="2841e01e-0d21-4b0b-9c2e-590eeb79bcf7" providerId="ADAL" clId="{CEE9E9B0-E285-4BA0-B530-5E436D34B936}" dt="2021-12-16T09:49:01.013" v="1227" actId="1076"/>
          <ac:spMkLst>
            <pc:docMk/>
            <pc:sldMk cId="4253516845" sldId="284"/>
            <ac:spMk id="38" creationId="{89931FF6-41A6-493E-BA1D-93216D2DC4E8}"/>
          </ac:spMkLst>
        </pc:spChg>
        <pc:spChg chg="add mod">
          <ac:chgData name="Pavel Makhakhei" userId="2841e01e-0d21-4b0b-9c2e-590eeb79bcf7" providerId="ADAL" clId="{CEE9E9B0-E285-4BA0-B530-5E436D34B936}" dt="2021-12-16T09:46:32.941" v="1206"/>
          <ac:spMkLst>
            <pc:docMk/>
            <pc:sldMk cId="4253516845" sldId="284"/>
            <ac:spMk id="40" creationId="{75B4F73E-63B6-496B-84B7-74EEAE55045D}"/>
          </ac:spMkLst>
        </pc:spChg>
        <pc:spChg chg="add mod">
          <ac:chgData name="Pavel Makhakhei" userId="2841e01e-0d21-4b0b-9c2e-590eeb79bcf7" providerId="ADAL" clId="{CEE9E9B0-E285-4BA0-B530-5E436D34B936}" dt="2021-12-16T09:46:36.784" v="1211" actId="20577"/>
          <ac:spMkLst>
            <pc:docMk/>
            <pc:sldMk cId="4253516845" sldId="284"/>
            <ac:spMk id="42" creationId="{F68B8E3A-9D20-43C6-80F6-BA400CED00D1}"/>
          </ac:spMkLst>
        </pc:spChg>
        <pc:spChg chg="mod">
          <ac:chgData name="Pavel Makhakhei" userId="2841e01e-0d21-4b0b-9c2e-590eeb79bcf7" providerId="ADAL" clId="{CEE9E9B0-E285-4BA0-B530-5E436D34B936}" dt="2021-12-16T09:48:08.672" v="1220" actId="207"/>
          <ac:spMkLst>
            <pc:docMk/>
            <pc:sldMk cId="4253516845" sldId="284"/>
            <ac:spMk id="45" creationId="{4864F27D-4E13-45BB-8AB8-D09713F257DA}"/>
          </ac:spMkLst>
        </pc:spChg>
        <pc:spChg chg="mod">
          <ac:chgData name="Pavel Makhakhei" userId="2841e01e-0d21-4b0b-9c2e-590eeb79bcf7" providerId="ADAL" clId="{CEE9E9B0-E285-4BA0-B530-5E436D34B936}" dt="2021-12-16T09:48:12.263" v="1221" actId="207"/>
          <ac:spMkLst>
            <pc:docMk/>
            <pc:sldMk cId="4253516845" sldId="284"/>
            <ac:spMk id="50" creationId="{1A946A81-D87B-44D8-84D9-C972F849D7D4}"/>
          </ac:spMkLst>
        </pc:spChg>
        <pc:spChg chg="mod">
          <ac:chgData name="Pavel Makhakhei" userId="2841e01e-0d21-4b0b-9c2e-590eeb79bcf7" providerId="ADAL" clId="{CEE9E9B0-E285-4BA0-B530-5E436D34B936}" dt="2021-12-16T09:48:15.303" v="1222" actId="207"/>
          <ac:spMkLst>
            <pc:docMk/>
            <pc:sldMk cId="4253516845" sldId="284"/>
            <ac:spMk id="59" creationId="{152E1E32-AA29-405E-AA2C-4890F754AE93}"/>
          </ac:spMkLst>
        </pc:spChg>
        <pc:spChg chg="mod">
          <ac:chgData name="Pavel Makhakhei" userId="2841e01e-0d21-4b0b-9c2e-590eeb79bcf7" providerId="ADAL" clId="{CEE9E9B0-E285-4BA0-B530-5E436D34B936}" dt="2021-12-16T09:48:18.376" v="1223" actId="207"/>
          <ac:spMkLst>
            <pc:docMk/>
            <pc:sldMk cId="4253516845" sldId="284"/>
            <ac:spMk id="64" creationId="{74A053E8-8788-49DF-970B-54BC3A1D791F}"/>
          </ac:spMkLst>
        </pc:spChg>
        <pc:spChg chg="mod">
          <ac:chgData name="Pavel Makhakhei" userId="2841e01e-0d21-4b0b-9c2e-590eeb79bcf7" providerId="ADAL" clId="{CEE9E9B0-E285-4BA0-B530-5E436D34B936}" dt="2021-12-16T09:48:21.527" v="1224" actId="207"/>
          <ac:spMkLst>
            <pc:docMk/>
            <pc:sldMk cId="4253516845" sldId="284"/>
            <ac:spMk id="70" creationId="{7E608DBE-56DA-43BC-BC6D-D4AEB227F3CB}"/>
          </ac:spMkLst>
        </pc:spChg>
        <pc:grpChg chg="mod">
          <ac:chgData name="Pavel Makhakhei" userId="2841e01e-0d21-4b0b-9c2e-590eeb79bcf7" providerId="ADAL" clId="{CEE9E9B0-E285-4BA0-B530-5E436D34B936}" dt="2021-12-16T09:49:01.013" v="1227" actId="1076"/>
          <ac:grpSpMkLst>
            <pc:docMk/>
            <pc:sldMk cId="4253516845" sldId="284"/>
            <ac:grpSpMk id="41" creationId="{D2607786-C56A-4655-AAE2-222CF9F59595}"/>
          </ac:grpSpMkLst>
        </pc:grpChg>
        <pc:grpChg chg="mod">
          <ac:chgData name="Pavel Makhakhei" userId="2841e01e-0d21-4b0b-9c2e-590eeb79bcf7" providerId="ADAL" clId="{CEE9E9B0-E285-4BA0-B530-5E436D34B936}" dt="2021-12-16T09:49:01.013" v="1227" actId="1076"/>
          <ac:grpSpMkLst>
            <pc:docMk/>
            <pc:sldMk cId="4253516845" sldId="284"/>
            <ac:grpSpMk id="43" creationId="{CA11539A-D547-46F1-8317-A732EEB51505}"/>
          </ac:grpSpMkLst>
        </pc:grpChg>
        <pc:grpChg chg="mod">
          <ac:chgData name="Pavel Makhakhei" userId="2841e01e-0d21-4b0b-9c2e-590eeb79bcf7" providerId="ADAL" clId="{CEE9E9B0-E285-4BA0-B530-5E436D34B936}" dt="2021-12-16T09:49:01.013" v="1227" actId="1076"/>
          <ac:grpSpMkLst>
            <pc:docMk/>
            <pc:sldMk cId="4253516845" sldId="284"/>
            <ac:grpSpMk id="48" creationId="{9421045F-9E56-46E9-B67B-4123531D3943}"/>
          </ac:grpSpMkLst>
        </pc:grpChg>
        <pc:grpChg chg="mod">
          <ac:chgData name="Pavel Makhakhei" userId="2841e01e-0d21-4b0b-9c2e-590eeb79bcf7" providerId="ADAL" clId="{CEE9E9B0-E285-4BA0-B530-5E436D34B936}" dt="2021-12-16T09:49:01.013" v="1227" actId="1076"/>
          <ac:grpSpMkLst>
            <pc:docMk/>
            <pc:sldMk cId="4253516845" sldId="284"/>
            <ac:grpSpMk id="57" creationId="{7276137E-B218-4345-B55A-93E828EADD06}"/>
          </ac:grpSpMkLst>
        </pc:grpChg>
        <pc:grpChg chg="mod">
          <ac:chgData name="Pavel Makhakhei" userId="2841e01e-0d21-4b0b-9c2e-590eeb79bcf7" providerId="ADAL" clId="{CEE9E9B0-E285-4BA0-B530-5E436D34B936}" dt="2021-12-16T09:49:01.013" v="1227" actId="1076"/>
          <ac:grpSpMkLst>
            <pc:docMk/>
            <pc:sldMk cId="4253516845" sldId="284"/>
            <ac:grpSpMk id="62" creationId="{98B127B1-0BDA-4ADB-910F-5ECFB5E80A82}"/>
          </ac:grpSpMkLst>
        </pc:grpChg>
        <pc:grpChg chg="mod">
          <ac:chgData name="Pavel Makhakhei" userId="2841e01e-0d21-4b0b-9c2e-590eeb79bcf7" providerId="ADAL" clId="{CEE9E9B0-E285-4BA0-B530-5E436D34B936}" dt="2021-12-16T09:49:01.013" v="1227" actId="1076"/>
          <ac:grpSpMkLst>
            <pc:docMk/>
            <pc:sldMk cId="4253516845" sldId="284"/>
            <ac:grpSpMk id="68" creationId="{0002B6B1-6124-4B69-9A40-2930C1BA491B}"/>
          </ac:grpSpMkLst>
        </pc:grpChg>
      </pc:sldChg>
      <pc:sldChg chg="addSp delSp modSp add mod setBg modNotesTx">
        <pc:chgData name="Pavel Makhakhei" userId="2841e01e-0d21-4b0b-9c2e-590eeb79bcf7" providerId="ADAL" clId="{CEE9E9B0-E285-4BA0-B530-5E436D34B936}" dt="2021-12-17T07:00:42.468" v="1920"/>
        <pc:sldMkLst>
          <pc:docMk/>
          <pc:sldMk cId="859131585" sldId="285"/>
        </pc:sldMkLst>
        <pc:spChg chg="mod ord">
          <ac:chgData name="Pavel Makhakhei" userId="2841e01e-0d21-4b0b-9c2e-590eeb79bcf7" providerId="ADAL" clId="{CEE9E9B0-E285-4BA0-B530-5E436D34B936}" dt="2021-12-17T06:18:07.018" v="1910" actId="1076"/>
          <ac:spMkLst>
            <pc:docMk/>
            <pc:sldMk cId="859131585" sldId="285"/>
            <ac:spMk id="2" creationId="{06585704-D236-4985-B56C-4BF1DDDE1792}"/>
          </ac:spMkLst>
        </pc:spChg>
        <pc:spChg chg="add del mod">
          <ac:chgData name="Pavel Makhakhei" userId="2841e01e-0d21-4b0b-9c2e-590eeb79bcf7" providerId="ADAL" clId="{CEE9E9B0-E285-4BA0-B530-5E436D34B936}" dt="2021-12-16T09:42:28.255" v="1176" actId="478"/>
          <ac:spMkLst>
            <pc:docMk/>
            <pc:sldMk cId="859131585" sldId="285"/>
            <ac:spMk id="4" creationId="{8A33C8F8-C3F2-4B17-B4FE-EAEA1F5C266D}"/>
          </ac:spMkLst>
        </pc:spChg>
        <pc:spChg chg="mod">
          <ac:chgData name="Pavel Makhakhei" userId="2841e01e-0d21-4b0b-9c2e-590eeb79bcf7" providerId="ADAL" clId="{CEE9E9B0-E285-4BA0-B530-5E436D34B936}" dt="2021-12-16T09:44:12.703" v="1190" actId="404"/>
          <ac:spMkLst>
            <pc:docMk/>
            <pc:sldMk cId="859131585" sldId="285"/>
            <ac:spMk id="8" creationId="{4C963931-F0C3-420B-A424-7FB02E1EB76E}"/>
          </ac:spMkLst>
        </pc:spChg>
        <pc:spChg chg="add del mod">
          <ac:chgData name="Pavel Makhakhei" userId="2841e01e-0d21-4b0b-9c2e-590eeb79bcf7" providerId="ADAL" clId="{CEE9E9B0-E285-4BA0-B530-5E436D34B936}" dt="2021-12-16T09:42:42.924" v="1179" actId="478"/>
          <ac:spMkLst>
            <pc:docMk/>
            <pc:sldMk cId="859131585" sldId="285"/>
            <ac:spMk id="10" creationId="{7E14AE3D-46E5-43A1-8DF9-65C8F6F186E6}"/>
          </ac:spMkLst>
        </pc:spChg>
        <pc:spChg chg="del">
          <ac:chgData name="Pavel Makhakhei" userId="2841e01e-0d21-4b0b-9c2e-590eeb79bcf7" providerId="ADAL" clId="{CEE9E9B0-E285-4BA0-B530-5E436D34B936}" dt="2021-12-16T09:42:26.146" v="1175" actId="478"/>
          <ac:spMkLst>
            <pc:docMk/>
            <pc:sldMk cId="859131585" sldId="285"/>
            <ac:spMk id="17" creationId="{BF284217-EC6A-410D-A809-D7C7C57F23B4}"/>
          </ac:spMkLst>
        </pc:spChg>
        <pc:spChg chg="del">
          <ac:chgData name="Pavel Makhakhei" userId="2841e01e-0d21-4b0b-9c2e-590eeb79bcf7" providerId="ADAL" clId="{CEE9E9B0-E285-4BA0-B530-5E436D34B936}" dt="2021-12-16T09:42:38.593" v="1178" actId="478"/>
          <ac:spMkLst>
            <pc:docMk/>
            <pc:sldMk cId="859131585" sldId="285"/>
            <ac:spMk id="18" creationId="{92291DC4-D296-4D75-86E8-A103AB5E6280}"/>
          </ac:spMkLst>
        </pc:spChg>
        <pc:spChg chg="mod">
          <ac:chgData name="Pavel Makhakhei" userId="2841e01e-0d21-4b0b-9c2e-590eeb79bcf7" providerId="ADAL" clId="{CEE9E9B0-E285-4BA0-B530-5E436D34B936}" dt="2021-12-16T09:44:12.703" v="1190" actId="404"/>
          <ac:spMkLst>
            <pc:docMk/>
            <pc:sldMk cId="859131585" sldId="285"/>
            <ac:spMk id="19" creationId="{DA3DA985-3C7B-4CD3-9980-DEFC15899A29}"/>
          </ac:spMkLst>
        </pc:spChg>
        <pc:spChg chg="mod">
          <ac:chgData name="Pavel Makhakhei" userId="2841e01e-0d21-4b0b-9c2e-590eeb79bcf7" providerId="ADAL" clId="{CEE9E9B0-E285-4BA0-B530-5E436D34B936}" dt="2021-12-16T09:44:12.703" v="1190" actId="404"/>
          <ac:spMkLst>
            <pc:docMk/>
            <pc:sldMk cId="859131585" sldId="285"/>
            <ac:spMk id="20" creationId="{B843D3DE-3325-4287-89A2-16EDF564B0DF}"/>
          </ac:spMkLst>
        </pc:spChg>
        <pc:spChg chg="mod">
          <ac:chgData name="Pavel Makhakhei" userId="2841e01e-0d21-4b0b-9c2e-590eeb79bcf7" providerId="ADAL" clId="{CEE9E9B0-E285-4BA0-B530-5E436D34B936}" dt="2021-12-16T09:44:12.703" v="1190" actId="404"/>
          <ac:spMkLst>
            <pc:docMk/>
            <pc:sldMk cId="859131585" sldId="285"/>
            <ac:spMk id="21" creationId="{A437718F-AE3D-41A4-B496-35B3FC2DF045}"/>
          </ac:spMkLst>
        </pc:spChg>
        <pc:spChg chg="mod">
          <ac:chgData name="Pavel Makhakhei" userId="2841e01e-0d21-4b0b-9c2e-590eeb79bcf7" providerId="ADAL" clId="{CEE9E9B0-E285-4BA0-B530-5E436D34B936}" dt="2021-12-17T06:18:07.018" v="1910" actId="1076"/>
          <ac:spMkLst>
            <pc:docMk/>
            <pc:sldMk cId="859131585" sldId="285"/>
            <ac:spMk id="33" creationId="{1BCCDC42-AD52-4A05-AB69-0AD71CA1A7B7}"/>
          </ac:spMkLst>
        </pc:spChg>
        <pc:spChg chg="mod">
          <ac:chgData name="Pavel Makhakhei" userId="2841e01e-0d21-4b0b-9c2e-590eeb79bcf7" providerId="ADAL" clId="{CEE9E9B0-E285-4BA0-B530-5E436D34B936}" dt="2021-12-17T06:18:07.018" v="1910" actId="1076"/>
          <ac:spMkLst>
            <pc:docMk/>
            <pc:sldMk cId="859131585" sldId="285"/>
            <ac:spMk id="34" creationId="{402C4B10-1037-41B6-86FA-68E18D755478}"/>
          </ac:spMkLst>
        </pc:spChg>
        <pc:spChg chg="mod">
          <ac:chgData name="Pavel Makhakhei" userId="2841e01e-0d21-4b0b-9c2e-590eeb79bcf7" providerId="ADAL" clId="{CEE9E9B0-E285-4BA0-B530-5E436D34B936}" dt="2021-12-17T06:18:07.018" v="1910" actId="1076"/>
          <ac:spMkLst>
            <pc:docMk/>
            <pc:sldMk cId="859131585" sldId="285"/>
            <ac:spMk id="37" creationId="{933A7295-4DB2-4137-816A-CD0A9A8C05BE}"/>
          </ac:spMkLst>
        </pc:spChg>
        <pc:spChg chg="mod">
          <ac:chgData name="Pavel Makhakhei" userId="2841e01e-0d21-4b0b-9c2e-590eeb79bcf7" providerId="ADAL" clId="{CEE9E9B0-E285-4BA0-B530-5E436D34B936}" dt="2021-12-17T06:18:07.018" v="1910" actId="1076"/>
          <ac:spMkLst>
            <pc:docMk/>
            <pc:sldMk cId="859131585" sldId="285"/>
            <ac:spMk id="43" creationId="{84372F61-437F-436C-8283-6851374F46FA}"/>
          </ac:spMkLst>
        </pc:spChg>
        <pc:spChg chg="mod">
          <ac:chgData name="Pavel Makhakhei" userId="2841e01e-0d21-4b0b-9c2e-590eeb79bcf7" providerId="ADAL" clId="{CEE9E9B0-E285-4BA0-B530-5E436D34B936}" dt="2021-12-16T09:44:38.132" v="1192" actId="207"/>
          <ac:spMkLst>
            <pc:docMk/>
            <pc:sldMk cId="859131585" sldId="285"/>
            <ac:spMk id="44" creationId="{A3D7E22D-C4CD-4149-9943-0D71A4D00193}"/>
          </ac:spMkLst>
        </pc:spChg>
        <pc:spChg chg="mod">
          <ac:chgData name="Pavel Makhakhei" userId="2841e01e-0d21-4b0b-9c2e-590eeb79bcf7" providerId="ADAL" clId="{CEE9E9B0-E285-4BA0-B530-5E436D34B936}" dt="2021-12-16T09:45:56.717" v="1198" actId="1076"/>
          <ac:spMkLst>
            <pc:docMk/>
            <pc:sldMk cId="859131585" sldId="285"/>
            <ac:spMk id="48" creationId="{E397CF40-2B6F-44FE-BA42-0AEE49B180F7}"/>
          </ac:spMkLst>
        </pc:spChg>
        <pc:spChg chg="add mod">
          <ac:chgData name="Pavel Makhakhei" userId="2841e01e-0d21-4b0b-9c2e-590eeb79bcf7" providerId="ADAL" clId="{CEE9E9B0-E285-4BA0-B530-5E436D34B936}" dt="2021-12-16T09:42:14.813" v="1159" actId="20577"/>
          <ac:spMkLst>
            <pc:docMk/>
            <pc:sldMk cId="859131585" sldId="285"/>
            <ac:spMk id="55" creationId="{CE785198-F76B-40BD-A765-8ABDA93C4F8A}"/>
          </ac:spMkLst>
        </pc:spChg>
        <pc:spChg chg="add mod">
          <ac:chgData name="Pavel Makhakhei" userId="2841e01e-0d21-4b0b-9c2e-590eeb79bcf7" providerId="ADAL" clId="{CEE9E9B0-E285-4BA0-B530-5E436D34B936}" dt="2021-12-16T09:46:11.123" v="1200" actId="20577"/>
          <ac:spMkLst>
            <pc:docMk/>
            <pc:sldMk cId="859131585" sldId="285"/>
            <ac:spMk id="56" creationId="{DB6602FA-7CA1-4053-ABF7-0C6EA0901C94}"/>
          </ac:spMkLst>
        </pc:spChg>
        <pc:spChg chg="mod">
          <ac:chgData name="Pavel Makhakhei" userId="2841e01e-0d21-4b0b-9c2e-590eeb79bcf7" providerId="ADAL" clId="{CEE9E9B0-E285-4BA0-B530-5E436D34B936}" dt="2021-12-16T09:44:23.774" v="1191" actId="14100"/>
          <ac:spMkLst>
            <pc:docMk/>
            <pc:sldMk cId="859131585" sldId="285"/>
            <ac:spMk id="82" creationId="{D9CBF557-41BB-4C73-8274-365479F8A3E0}"/>
          </ac:spMkLst>
        </pc:spChg>
        <pc:spChg chg="mod">
          <ac:chgData name="Pavel Makhakhei" userId="2841e01e-0d21-4b0b-9c2e-590eeb79bcf7" providerId="ADAL" clId="{CEE9E9B0-E285-4BA0-B530-5E436D34B936}" dt="2021-12-16T09:44:49.258" v="1193" actId="207"/>
          <ac:spMkLst>
            <pc:docMk/>
            <pc:sldMk cId="859131585" sldId="285"/>
            <ac:spMk id="86" creationId="{D2310F79-F390-4886-BE62-CAFD6C398EBB}"/>
          </ac:spMkLst>
        </pc:spChg>
        <pc:graphicFrameChg chg="mod">
          <ac:chgData name="Pavel Makhakhei" userId="2841e01e-0d21-4b0b-9c2e-590eeb79bcf7" providerId="ADAL" clId="{CEE9E9B0-E285-4BA0-B530-5E436D34B936}" dt="2021-12-16T09:45:32.236" v="1196"/>
          <ac:graphicFrameMkLst>
            <pc:docMk/>
            <pc:sldMk cId="859131585" sldId="285"/>
            <ac:graphicFrameMk id="47" creationId="{B4864C94-5C00-4E2B-BE54-1DE286F0F939}"/>
          </ac:graphicFrameMkLst>
        </pc:graphicFrameChg>
        <pc:graphicFrameChg chg="mod">
          <ac:chgData name="Pavel Makhakhei" userId="2841e01e-0d21-4b0b-9c2e-590eeb79bcf7" providerId="ADAL" clId="{CEE9E9B0-E285-4BA0-B530-5E436D34B936}" dt="2021-12-16T09:45:42.725" v="1197"/>
          <ac:graphicFrameMkLst>
            <pc:docMk/>
            <pc:sldMk cId="859131585" sldId="285"/>
            <ac:graphicFrameMk id="61" creationId="{F3D1774D-6537-45E7-A9F1-E7482C565A32}"/>
          </ac:graphicFrameMkLst>
        </pc:graphicFrameChg>
        <pc:graphicFrameChg chg="mod">
          <ac:chgData name="Pavel Makhakhei" userId="2841e01e-0d21-4b0b-9c2e-590eeb79bcf7" providerId="ADAL" clId="{CEE9E9B0-E285-4BA0-B530-5E436D34B936}" dt="2021-12-16T20:05:38.922" v="1898" actId="207"/>
          <ac:graphicFrameMkLst>
            <pc:docMk/>
            <pc:sldMk cId="859131585" sldId="285"/>
            <ac:graphicFrameMk id="73" creationId="{893AAE11-472E-43EB-B2BA-A2F0C27373C4}"/>
          </ac:graphicFrameMkLst>
        </pc:graphicFrameChg>
      </pc:sldChg>
      <pc:sldChg chg="addSp delSp modSp add mod setBg modNotesTx">
        <pc:chgData name="Pavel Makhakhei" userId="2841e01e-0d21-4b0b-9c2e-590eeb79bcf7" providerId="ADAL" clId="{CEE9E9B0-E285-4BA0-B530-5E436D34B936}" dt="2021-12-17T07:01:01.442" v="1922"/>
        <pc:sldMkLst>
          <pc:docMk/>
          <pc:sldMk cId="3929100801" sldId="287"/>
        </pc:sldMkLst>
        <pc:spChg chg="add del mod">
          <ac:chgData name="Pavel Makhakhei" userId="2841e01e-0d21-4b0b-9c2e-590eeb79bcf7" providerId="ADAL" clId="{CEE9E9B0-E285-4BA0-B530-5E436D34B936}" dt="2021-12-16T09:49:33.796" v="1229" actId="478"/>
          <ac:spMkLst>
            <pc:docMk/>
            <pc:sldMk cId="3929100801" sldId="287"/>
            <ac:spMk id="4" creationId="{3D1966D1-3A7C-4C7C-979A-CF4F5AE3020C}"/>
          </ac:spMkLst>
        </pc:spChg>
        <pc:spChg chg="mod">
          <ac:chgData name="Pavel Makhakhei" userId="2841e01e-0d21-4b0b-9c2e-590eeb79bcf7" providerId="ADAL" clId="{CEE9E9B0-E285-4BA0-B530-5E436D34B936}" dt="2021-12-16T09:50:45.140" v="1300" actId="1076"/>
          <ac:spMkLst>
            <pc:docMk/>
            <pc:sldMk cId="3929100801" sldId="287"/>
            <ac:spMk id="6" creationId="{8C672BB7-4AB9-4269-822C-34286AE15F79}"/>
          </ac:spMkLst>
        </pc:spChg>
        <pc:spChg chg="mod">
          <ac:chgData name="Pavel Makhakhei" userId="2841e01e-0d21-4b0b-9c2e-590eeb79bcf7" providerId="ADAL" clId="{CEE9E9B0-E285-4BA0-B530-5E436D34B936}" dt="2021-12-16T09:50:15.189" v="1295" actId="1076"/>
          <ac:spMkLst>
            <pc:docMk/>
            <pc:sldMk cId="3929100801" sldId="287"/>
            <ac:spMk id="8" creationId="{0BAEDE83-18D8-489B-B961-C7CD7858F90E}"/>
          </ac:spMkLst>
        </pc:spChg>
        <pc:spChg chg="add del mod">
          <ac:chgData name="Pavel Makhakhei" userId="2841e01e-0d21-4b0b-9c2e-590eeb79bcf7" providerId="ADAL" clId="{CEE9E9B0-E285-4BA0-B530-5E436D34B936}" dt="2021-12-16T09:49:33.796" v="1229" actId="478"/>
          <ac:spMkLst>
            <pc:docMk/>
            <pc:sldMk cId="3929100801" sldId="287"/>
            <ac:spMk id="11" creationId="{CAD53680-EF79-4257-AA90-7CB32A3B3A49}"/>
          </ac:spMkLst>
        </pc:spChg>
        <pc:spChg chg="mod">
          <ac:chgData name="Pavel Makhakhei" userId="2841e01e-0d21-4b0b-9c2e-590eeb79bcf7" providerId="ADAL" clId="{CEE9E9B0-E285-4BA0-B530-5E436D34B936}" dt="2021-12-16T13:52:52.736" v="1828" actId="1076"/>
          <ac:spMkLst>
            <pc:docMk/>
            <pc:sldMk cId="3929100801" sldId="287"/>
            <ac:spMk id="13" creationId="{054159EC-9EC3-4EF0-A877-3D5ED0E2AA55}"/>
          </ac:spMkLst>
        </pc:spChg>
        <pc:spChg chg="mod">
          <ac:chgData name="Pavel Makhakhei" userId="2841e01e-0d21-4b0b-9c2e-590eeb79bcf7" providerId="ADAL" clId="{CEE9E9B0-E285-4BA0-B530-5E436D34B936}" dt="2021-12-16T13:52:52.736" v="1828" actId="1076"/>
          <ac:spMkLst>
            <pc:docMk/>
            <pc:sldMk cId="3929100801" sldId="287"/>
            <ac:spMk id="14" creationId="{0D5DC174-5AF4-425F-82A5-6F013DC7F279}"/>
          </ac:spMkLst>
        </pc:spChg>
        <pc:spChg chg="mod">
          <ac:chgData name="Pavel Makhakhei" userId="2841e01e-0d21-4b0b-9c2e-590eeb79bcf7" providerId="ADAL" clId="{CEE9E9B0-E285-4BA0-B530-5E436D34B936}" dt="2021-12-16T13:52:59.041" v="1829" actId="1076"/>
          <ac:spMkLst>
            <pc:docMk/>
            <pc:sldMk cId="3929100801" sldId="287"/>
            <ac:spMk id="16" creationId="{4AB50FAC-E2FA-47AF-B535-14BAB65A0A6A}"/>
          </ac:spMkLst>
        </pc:spChg>
        <pc:spChg chg="del">
          <ac:chgData name="Pavel Makhakhei" userId="2841e01e-0d21-4b0b-9c2e-590eeb79bcf7" providerId="ADAL" clId="{CEE9E9B0-E285-4BA0-B530-5E436D34B936}" dt="2021-12-16T09:49:26.234" v="1228" actId="478"/>
          <ac:spMkLst>
            <pc:docMk/>
            <pc:sldMk cId="3929100801" sldId="287"/>
            <ac:spMk id="17" creationId="{BF284217-EC6A-410D-A809-D7C7C57F23B4}"/>
          </ac:spMkLst>
        </pc:spChg>
        <pc:spChg chg="del">
          <ac:chgData name="Pavel Makhakhei" userId="2841e01e-0d21-4b0b-9c2e-590eeb79bcf7" providerId="ADAL" clId="{CEE9E9B0-E285-4BA0-B530-5E436D34B936}" dt="2021-12-16T09:49:26.234" v="1228" actId="478"/>
          <ac:spMkLst>
            <pc:docMk/>
            <pc:sldMk cId="3929100801" sldId="287"/>
            <ac:spMk id="18" creationId="{92291DC4-D296-4D75-86E8-A103AB5E6280}"/>
          </ac:spMkLst>
        </pc:spChg>
        <pc:spChg chg="mod">
          <ac:chgData name="Pavel Makhakhei" userId="2841e01e-0d21-4b0b-9c2e-590eeb79bcf7" providerId="ADAL" clId="{CEE9E9B0-E285-4BA0-B530-5E436D34B936}" dt="2021-12-16T13:52:59.041" v="1829" actId="1076"/>
          <ac:spMkLst>
            <pc:docMk/>
            <pc:sldMk cId="3929100801" sldId="287"/>
            <ac:spMk id="19" creationId="{53626990-D65D-4FBD-96B8-5D848C7A24AB}"/>
          </ac:spMkLst>
        </pc:spChg>
        <pc:spChg chg="mod">
          <ac:chgData name="Pavel Makhakhei" userId="2841e01e-0d21-4b0b-9c2e-590eeb79bcf7" providerId="ADAL" clId="{CEE9E9B0-E285-4BA0-B530-5E436D34B936}" dt="2021-12-16T13:53:09.535" v="1830" actId="1076"/>
          <ac:spMkLst>
            <pc:docMk/>
            <pc:sldMk cId="3929100801" sldId="287"/>
            <ac:spMk id="24" creationId="{BE644F7B-54EA-4329-9EF5-A9C3A4A006F8}"/>
          </ac:spMkLst>
        </pc:spChg>
        <pc:spChg chg="mod">
          <ac:chgData name="Pavel Makhakhei" userId="2841e01e-0d21-4b0b-9c2e-590eeb79bcf7" providerId="ADAL" clId="{CEE9E9B0-E285-4BA0-B530-5E436D34B936}" dt="2021-12-16T13:53:09.535" v="1830" actId="1076"/>
          <ac:spMkLst>
            <pc:docMk/>
            <pc:sldMk cId="3929100801" sldId="287"/>
            <ac:spMk id="25" creationId="{51868928-4EDA-43FD-A04E-CDD1BBD93CFD}"/>
          </ac:spMkLst>
        </pc:spChg>
        <pc:spChg chg="add mod">
          <ac:chgData name="Pavel Makhakhei" userId="2841e01e-0d21-4b0b-9c2e-590eeb79bcf7" providerId="ADAL" clId="{CEE9E9B0-E285-4BA0-B530-5E436D34B936}" dt="2021-12-16T09:49:45.146" v="1258" actId="20577"/>
          <ac:spMkLst>
            <pc:docMk/>
            <pc:sldMk cId="3929100801" sldId="287"/>
            <ac:spMk id="26" creationId="{D403E9EE-9849-4B2B-9629-FC48AC61C831}"/>
          </ac:spMkLst>
        </pc:spChg>
        <pc:spChg chg="add mod">
          <ac:chgData name="Pavel Makhakhei" userId="2841e01e-0d21-4b0b-9c2e-590eeb79bcf7" providerId="ADAL" clId="{CEE9E9B0-E285-4BA0-B530-5E436D34B936}" dt="2021-12-16T09:51:46.817" v="1313" actId="20577"/>
          <ac:spMkLst>
            <pc:docMk/>
            <pc:sldMk cId="3929100801" sldId="287"/>
            <ac:spMk id="27" creationId="{6B231019-91B5-495F-8989-CFBB472ABDDE}"/>
          </ac:spMkLst>
        </pc:spChg>
        <pc:graphicFrameChg chg="mod">
          <ac:chgData name="Pavel Makhakhei" userId="2841e01e-0d21-4b0b-9c2e-590eeb79bcf7" providerId="ADAL" clId="{CEE9E9B0-E285-4BA0-B530-5E436D34B936}" dt="2021-12-16T10:09:22.972" v="1322"/>
          <ac:graphicFrameMkLst>
            <pc:docMk/>
            <pc:sldMk cId="3929100801" sldId="287"/>
            <ac:graphicFrameMk id="7" creationId="{7A88537F-7F68-4FD6-837D-C10C5B2F6110}"/>
          </ac:graphicFrameMkLst>
        </pc:graphicFrameChg>
        <pc:graphicFrameChg chg="mod ord">
          <ac:chgData name="Pavel Makhakhei" userId="2841e01e-0d21-4b0b-9c2e-590eeb79bcf7" providerId="ADAL" clId="{CEE9E9B0-E285-4BA0-B530-5E436D34B936}" dt="2021-12-16T13:52:36.966" v="1827" actId="1076"/>
          <ac:graphicFrameMkLst>
            <pc:docMk/>
            <pc:sldMk cId="3929100801" sldId="287"/>
            <ac:graphicFrameMk id="9" creationId="{F4E0B510-AE77-4360-A112-C978F3494195}"/>
          </ac:graphicFrameMkLst>
        </pc:graphicFrameChg>
      </pc:sldChg>
      <pc:sldChg chg="addSp delSp modSp add mod setBg modNotesTx">
        <pc:chgData name="Pavel Makhakhei" userId="2841e01e-0d21-4b0b-9c2e-590eeb79bcf7" providerId="ADAL" clId="{CEE9E9B0-E285-4BA0-B530-5E436D34B936}" dt="2021-12-17T07:01:10.944" v="1923"/>
        <pc:sldMkLst>
          <pc:docMk/>
          <pc:sldMk cId="1310124209" sldId="288"/>
        </pc:sldMkLst>
        <pc:spChg chg="add del mod">
          <ac:chgData name="Pavel Makhakhei" userId="2841e01e-0d21-4b0b-9c2e-590eeb79bcf7" providerId="ADAL" clId="{CEE9E9B0-E285-4BA0-B530-5E436D34B936}" dt="2021-12-16T10:10:55.918" v="1327" actId="478"/>
          <ac:spMkLst>
            <pc:docMk/>
            <pc:sldMk cId="1310124209" sldId="288"/>
            <ac:spMk id="2" creationId="{3EB253FA-6096-454B-A05F-77686944544D}"/>
          </ac:spMkLst>
        </pc:spChg>
        <pc:spChg chg="add del mod">
          <ac:chgData name="Pavel Makhakhei" userId="2841e01e-0d21-4b0b-9c2e-590eeb79bcf7" providerId="ADAL" clId="{CEE9E9B0-E285-4BA0-B530-5E436D34B936}" dt="2021-12-16T10:10:55.918" v="1327" actId="478"/>
          <ac:spMkLst>
            <pc:docMk/>
            <pc:sldMk cId="1310124209" sldId="288"/>
            <ac:spMk id="3" creationId="{A8106212-3D7B-46E4-845A-F4B2A65B9744}"/>
          </ac:spMkLst>
        </pc:spChg>
        <pc:spChg chg="mod ord">
          <ac:chgData name="Pavel Makhakhei" userId="2841e01e-0d21-4b0b-9c2e-590eeb79bcf7" providerId="ADAL" clId="{CEE9E9B0-E285-4BA0-B530-5E436D34B936}" dt="2021-12-16T20:49:20.718" v="1899" actId="1076"/>
          <ac:spMkLst>
            <pc:docMk/>
            <pc:sldMk cId="1310124209" sldId="288"/>
            <ac:spMk id="4" creationId="{7D655C27-934F-40EC-9E72-4FDB7FA4AE4C}"/>
          </ac:spMkLst>
        </pc:spChg>
        <pc:spChg chg="mod">
          <ac:chgData name="Pavel Makhakhei" userId="2841e01e-0d21-4b0b-9c2e-590eeb79bcf7" providerId="ADAL" clId="{CEE9E9B0-E285-4BA0-B530-5E436D34B936}" dt="2021-12-16T20:49:26.916" v="1900" actId="1076"/>
          <ac:spMkLst>
            <pc:docMk/>
            <pc:sldMk cId="1310124209" sldId="288"/>
            <ac:spMk id="5" creationId="{AF98837C-8F35-458B-A352-C0869163EA21}"/>
          </ac:spMkLst>
        </pc:spChg>
        <pc:spChg chg="add del mod">
          <ac:chgData name="Pavel Makhakhei" userId="2841e01e-0d21-4b0b-9c2e-590eeb79bcf7" providerId="ADAL" clId="{CEE9E9B0-E285-4BA0-B530-5E436D34B936}" dt="2021-12-16T09:51:43.536" v="1311" actId="478"/>
          <ac:spMkLst>
            <pc:docMk/>
            <pc:sldMk cId="1310124209" sldId="288"/>
            <ac:spMk id="7" creationId="{A56BF512-C2D2-4930-A0EC-B8BEFC08A854}"/>
          </ac:spMkLst>
        </pc:spChg>
        <pc:spChg chg="add del mod">
          <ac:chgData name="Pavel Makhakhei" userId="2841e01e-0d21-4b0b-9c2e-590eeb79bcf7" providerId="ADAL" clId="{CEE9E9B0-E285-4BA0-B530-5E436D34B936}" dt="2021-12-16T09:51:39.979" v="1308" actId="478"/>
          <ac:spMkLst>
            <pc:docMk/>
            <pc:sldMk cId="1310124209" sldId="288"/>
            <ac:spMk id="9" creationId="{7F3C2DD4-8EF3-4FB6-AD9D-C99232FA5C0D}"/>
          </ac:spMkLst>
        </pc:spChg>
        <pc:spChg chg="mod">
          <ac:chgData name="Pavel Makhakhei" userId="2841e01e-0d21-4b0b-9c2e-590eeb79bcf7" providerId="ADAL" clId="{CEE9E9B0-E285-4BA0-B530-5E436D34B936}" dt="2021-12-16T20:49:26.916" v="1900" actId="1076"/>
          <ac:spMkLst>
            <pc:docMk/>
            <pc:sldMk cId="1310124209" sldId="288"/>
            <ac:spMk id="11" creationId="{6FE3A162-6B54-4789-927F-7F4FF761326B}"/>
          </ac:spMkLst>
        </pc:spChg>
        <pc:spChg chg="mod">
          <ac:chgData name="Pavel Makhakhei" userId="2841e01e-0d21-4b0b-9c2e-590eeb79bcf7" providerId="ADAL" clId="{CEE9E9B0-E285-4BA0-B530-5E436D34B936}" dt="2021-12-16T20:49:26.916" v="1900" actId="1076"/>
          <ac:spMkLst>
            <pc:docMk/>
            <pc:sldMk cId="1310124209" sldId="288"/>
            <ac:spMk id="12" creationId="{0FFF9923-133C-45B5-894A-A73AA13410BB}"/>
          </ac:spMkLst>
        </pc:spChg>
        <pc:spChg chg="mod">
          <ac:chgData name="Pavel Makhakhei" userId="2841e01e-0d21-4b0b-9c2e-590eeb79bcf7" providerId="ADAL" clId="{CEE9E9B0-E285-4BA0-B530-5E436D34B936}" dt="2021-12-16T20:49:26.916" v="1900" actId="1076"/>
          <ac:spMkLst>
            <pc:docMk/>
            <pc:sldMk cId="1310124209" sldId="288"/>
            <ac:spMk id="14" creationId="{C5C696CB-109C-459E-885F-FF1F49D824F5}"/>
          </ac:spMkLst>
        </pc:spChg>
        <pc:spChg chg="mod">
          <ac:chgData name="Pavel Makhakhei" userId="2841e01e-0d21-4b0b-9c2e-590eeb79bcf7" providerId="ADAL" clId="{CEE9E9B0-E285-4BA0-B530-5E436D34B936}" dt="2021-12-16T20:49:26.916" v="1900" actId="1076"/>
          <ac:spMkLst>
            <pc:docMk/>
            <pc:sldMk cId="1310124209" sldId="288"/>
            <ac:spMk id="15" creationId="{7DBB3287-BECC-4DC5-949D-46B844B60BBF}"/>
          </ac:spMkLst>
        </pc:spChg>
        <pc:spChg chg="mod">
          <ac:chgData name="Pavel Makhakhei" userId="2841e01e-0d21-4b0b-9c2e-590eeb79bcf7" providerId="ADAL" clId="{CEE9E9B0-E285-4BA0-B530-5E436D34B936}" dt="2021-12-16T20:49:26.916" v="1900" actId="1076"/>
          <ac:spMkLst>
            <pc:docMk/>
            <pc:sldMk cId="1310124209" sldId="288"/>
            <ac:spMk id="17" creationId="{F74AAB6B-7DAA-42A7-9E63-3165C4C6397E}"/>
          </ac:spMkLst>
        </pc:spChg>
        <pc:spChg chg="mod">
          <ac:chgData name="Pavel Makhakhei" userId="2841e01e-0d21-4b0b-9c2e-590eeb79bcf7" providerId="ADAL" clId="{CEE9E9B0-E285-4BA0-B530-5E436D34B936}" dt="2021-12-16T20:49:26.916" v="1900" actId="1076"/>
          <ac:spMkLst>
            <pc:docMk/>
            <pc:sldMk cId="1310124209" sldId="288"/>
            <ac:spMk id="18" creationId="{24247998-0E64-4E64-B4A5-17B911A3B84C}"/>
          </ac:spMkLst>
        </pc:spChg>
        <pc:spChg chg="mod">
          <ac:chgData name="Pavel Makhakhei" userId="2841e01e-0d21-4b0b-9c2e-590eeb79bcf7" providerId="ADAL" clId="{CEE9E9B0-E285-4BA0-B530-5E436D34B936}" dt="2021-12-16T20:49:26.916" v="1900" actId="1076"/>
          <ac:spMkLst>
            <pc:docMk/>
            <pc:sldMk cId="1310124209" sldId="288"/>
            <ac:spMk id="20" creationId="{483986E0-C121-4053-B17A-17A8C4FF3DF9}"/>
          </ac:spMkLst>
        </pc:spChg>
        <pc:spChg chg="mod">
          <ac:chgData name="Pavel Makhakhei" userId="2841e01e-0d21-4b0b-9c2e-590eeb79bcf7" providerId="ADAL" clId="{CEE9E9B0-E285-4BA0-B530-5E436D34B936}" dt="2021-12-16T20:49:26.916" v="1900" actId="1076"/>
          <ac:spMkLst>
            <pc:docMk/>
            <pc:sldMk cId="1310124209" sldId="288"/>
            <ac:spMk id="21" creationId="{5FDC9177-BB96-4857-9F16-314AEB521C5D}"/>
          </ac:spMkLst>
        </pc:spChg>
        <pc:spChg chg="mod">
          <ac:chgData name="Pavel Makhakhei" userId="2841e01e-0d21-4b0b-9c2e-590eeb79bcf7" providerId="ADAL" clId="{CEE9E9B0-E285-4BA0-B530-5E436D34B936}" dt="2021-12-16T20:49:26.916" v="1900" actId="1076"/>
          <ac:spMkLst>
            <pc:docMk/>
            <pc:sldMk cId="1310124209" sldId="288"/>
            <ac:spMk id="26" creationId="{4B13C65F-3DDB-4DB5-8FF8-5536E3B1BADF}"/>
          </ac:spMkLst>
        </pc:spChg>
        <pc:spChg chg="mod">
          <ac:chgData name="Pavel Makhakhei" userId="2841e01e-0d21-4b0b-9c2e-590eeb79bcf7" providerId="ADAL" clId="{CEE9E9B0-E285-4BA0-B530-5E436D34B936}" dt="2021-12-16T20:49:26.916" v="1900" actId="1076"/>
          <ac:spMkLst>
            <pc:docMk/>
            <pc:sldMk cId="1310124209" sldId="288"/>
            <ac:spMk id="27" creationId="{D8DE5292-3CC8-4323-8ACE-3F68288646D6}"/>
          </ac:spMkLst>
        </pc:spChg>
        <pc:spChg chg="mod">
          <ac:chgData name="Pavel Makhakhei" userId="2841e01e-0d21-4b0b-9c2e-590eeb79bcf7" providerId="ADAL" clId="{CEE9E9B0-E285-4BA0-B530-5E436D34B936}" dt="2021-12-16T20:49:26.916" v="1900" actId="1076"/>
          <ac:spMkLst>
            <pc:docMk/>
            <pc:sldMk cId="1310124209" sldId="288"/>
            <ac:spMk id="29" creationId="{383A65C9-0020-476C-AC63-7824B5A9480F}"/>
          </ac:spMkLst>
        </pc:spChg>
        <pc:spChg chg="mod">
          <ac:chgData name="Pavel Makhakhei" userId="2841e01e-0d21-4b0b-9c2e-590eeb79bcf7" providerId="ADAL" clId="{CEE9E9B0-E285-4BA0-B530-5E436D34B936}" dt="2021-12-16T20:49:26.916" v="1900" actId="1076"/>
          <ac:spMkLst>
            <pc:docMk/>
            <pc:sldMk cId="1310124209" sldId="288"/>
            <ac:spMk id="30" creationId="{834A3C9F-C5C3-4C57-8A83-A8A1EB8D0F41}"/>
          </ac:spMkLst>
        </pc:spChg>
        <pc:spChg chg="add del mod">
          <ac:chgData name="Pavel Makhakhei" userId="2841e01e-0d21-4b0b-9c2e-590eeb79bcf7" providerId="ADAL" clId="{CEE9E9B0-E285-4BA0-B530-5E436D34B936}" dt="2021-12-16T10:10:59.434" v="1328" actId="478"/>
          <ac:spMkLst>
            <pc:docMk/>
            <pc:sldMk cId="1310124209" sldId="288"/>
            <ac:spMk id="32" creationId="{5074E45B-CD30-4F29-A77D-70C27DD8D917}"/>
          </ac:spMkLst>
        </pc:spChg>
        <pc:spChg chg="mod">
          <ac:chgData name="Pavel Makhakhei" userId="2841e01e-0d21-4b0b-9c2e-590eeb79bcf7" providerId="ADAL" clId="{CEE9E9B0-E285-4BA0-B530-5E436D34B936}" dt="2021-12-16T20:49:26.916" v="1900" actId="1076"/>
          <ac:spMkLst>
            <pc:docMk/>
            <pc:sldMk cId="1310124209" sldId="288"/>
            <ac:spMk id="35" creationId="{59E64C02-894B-48BC-989D-AE05E44EE169}"/>
          </ac:spMkLst>
        </pc:spChg>
        <pc:spChg chg="mod">
          <ac:chgData name="Pavel Makhakhei" userId="2841e01e-0d21-4b0b-9c2e-590eeb79bcf7" providerId="ADAL" clId="{CEE9E9B0-E285-4BA0-B530-5E436D34B936}" dt="2021-12-16T20:49:26.916" v="1900" actId="1076"/>
          <ac:spMkLst>
            <pc:docMk/>
            <pc:sldMk cId="1310124209" sldId="288"/>
            <ac:spMk id="36" creationId="{8C64DF54-B4E1-4B80-A660-B5EADE1F8BE0}"/>
          </ac:spMkLst>
        </pc:spChg>
        <pc:spChg chg="mod">
          <ac:chgData name="Pavel Makhakhei" userId="2841e01e-0d21-4b0b-9c2e-590eeb79bcf7" providerId="ADAL" clId="{CEE9E9B0-E285-4BA0-B530-5E436D34B936}" dt="2021-12-16T20:49:26.916" v="1900" actId="1076"/>
          <ac:spMkLst>
            <pc:docMk/>
            <pc:sldMk cId="1310124209" sldId="288"/>
            <ac:spMk id="41" creationId="{E138ACFC-B836-441B-A1E5-EB8D62BD3AE5}"/>
          </ac:spMkLst>
        </pc:spChg>
        <pc:spChg chg="mod">
          <ac:chgData name="Pavel Makhakhei" userId="2841e01e-0d21-4b0b-9c2e-590eeb79bcf7" providerId="ADAL" clId="{CEE9E9B0-E285-4BA0-B530-5E436D34B936}" dt="2021-12-16T20:49:26.916" v="1900" actId="1076"/>
          <ac:spMkLst>
            <pc:docMk/>
            <pc:sldMk cId="1310124209" sldId="288"/>
            <ac:spMk id="42" creationId="{FE6DF822-7A3F-47C3-A6FF-007A780B1848}"/>
          </ac:spMkLst>
        </pc:spChg>
        <pc:spChg chg="mod">
          <ac:chgData name="Pavel Makhakhei" userId="2841e01e-0d21-4b0b-9c2e-590eeb79bcf7" providerId="ADAL" clId="{CEE9E9B0-E285-4BA0-B530-5E436D34B936}" dt="2021-12-16T20:49:26.916" v="1900" actId="1076"/>
          <ac:spMkLst>
            <pc:docMk/>
            <pc:sldMk cId="1310124209" sldId="288"/>
            <ac:spMk id="49" creationId="{2731B994-3267-438C-BAF0-8460863F0628}"/>
          </ac:spMkLst>
        </pc:spChg>
        <pc:spChg chg="add del mod">
          <ac:chgData name="Pavel Makhakhei" userId="2841e01e-0d21-4b0b-9c2e-590eeb79bcf7" providerId="ADAL" clId="{CEE9E9B0-E285-4BA0-B530-5E436D34B936}" dt="2021-12-16T10:10:59.434" v="1328" actId="478"/>
          <ac:spMkLst>
            <pc:docMk/>
            <pc:sldMk cId="1310124209" sldId="288"/>
            <ac:spMk id="50" creationId="{6CA3B883-A775-43C3-879E-434F70F48DA0}"/>
          </ac:spMkLst>
        </pc:spChg>
        <pc:spChg chg="add mod">
          <ac:chgData name="Pavel Makhakhei" userId="2841e01e-0d21-4b0b-9c2e-590eeb79bcf7" providerId="ADAL" clId="{CEE9E9B0-E285-4BA0-B530-5E436D34B936}" dt="2021-12-16T10:11:12.712" v="1350" actId="20577"/>
          <ac:spMkLst>
            <pc:docMk/>
            <pc:sldMk cId="1310124209" sldId="288"/>
            <ac:spMk id="51" creationId="{5117B215-ED24-4F4B-8FF2-FC693B1710DE}"/>
          </ac:spMkLst>
        </pc:spChg>
        <pc:spChg chg="add mod">
          <ac:chgData name="Pavel Makhakhei" userId="2841e01e-0d21-4b0b-9c2e-590eeb79bcf7" providerId="ADAL" clId="{CEE9E9B0-E285-4BA0-B530-5E436D34B936}" dt="2021-12-16T10:11:20.841" v="1369" actId="20577"/>
          <ac:spMkLst>
            <pc:docMk/>
            <pc:sldMk cId="1310124209" sldId="288"/>
            <ac:spMk id="52" creationId="{974224F8-AC46-48F4-A3E2-B7602326D3E5}"/>
          </ac:spMkLst>
        </pc:spChg>
        <pc:grpChg chg="mod">
          <ac:chgData name="Pavel Makhakhei" userId="2841e01e-0d21-4b0b-9c2e-590eeb79bcf7" providerId="ADAL" clId="{CEE9E9B0-E285-4BA0-B530-5E436D34B936}" dt="2021-12-16T20:49:26.916" v="1900" actId="1076"/>
          <ac:grpSpMkLst>
            <pc:docMk/>
            <pc:sldMk cId="1310124209" sldId="288"/>
            <ac:grpSpMk id="22" creationId="{8EB390CD-E7C7-4C78-AE77-82A3855A5C5C}"/>
          </ac:grpSpMkLst>
        </pc:grpChg>
        <pc:grpChg chg="mod">
          <ac:chgData name="Pavel Makhakhei" userId="2841e01e-0d21-4b0b-9c2e-590eeb79bcf7" providerId="ADAL" clId="{CEE9E9B0-E285-4BA0-B530-5E436D34B936}" dt="2021-12-16T20:49:26.916" v="1900" actId="1076"/>
          <ac:grpSpMkLst>
            <pc:docMk/>
            <pc:sldMk cId="1310124209" sldId="288"/>
            <ac:grpSpMk id="37" creationId="{1887344E-2375-4054-98F7-F5B47A555014}"/>
          </ac:grpSpMkLst>
        </pc:grpChg>
        <pc:grpChg chg="mod">
          <ac:chgData name="Pavel Makhakhei" userId="2841e01e-0d21-4b0b-9c2e-590eeb79bcf7" providerId="ADAL" clId="{CEE9E9B0-E285-4BA0-B530-5E436D34B936}" dt="2021-12-16T20:49:26.916" v="1900" actId="1076"/>
          <ac:grpSpMkLst>
            <pc:docMk/>
            <pc:sldMk cId="1310124209" sldId="288"/>
            <ac:grpSpMk id="43" creationId="{650EE65C-9009-4583-869E-229577C97D91}"/>
          </ac:grpSpMkLst>
        </pc:grpChg>
        <pc:grpChg chg="mod">
          <ac:chgData name="Pavel Makhakhei" userId="2841e01e-0d21-4b0b-9c2e-590eeb79bcf7" providerId="ADAL" clId="{CEE9E9B0-E285-4BA0-B530-5E436D34B936}" dt="2021-12-16T20:49:26.916" v="1900" actId="1076"/>
          <ac:grpSpMkLst>
            <pc:docMk/>
            <pc:sldMk cId="1310124209" sldId="288"/>
            <ac:grpSpMk id="46" creationId="{CFC8B4F2-B625-44BD-95CE-6F94EAC6FB63}"/>
          </ac:grpSpMkLst>
        </pc:grpChg>
        <pc:graphicFrameChg chg="mod">
          <ac:chgData name="Pavel Makhakhei" userId="2841e01e-0d21-4b0b-9c2e-590eeb79bcf7" providerId="ADAL" clId="{CEE9E9B0-E285-4BA0-B530-5E436D34B936}" dt="2021-12-16T20:49:26.916" v="1900" actId="1076"/>
          <ac:graphicFrameMkLst>
            <pc:docMk/>
            <pc:sldMk cId="1310124209" sldId="288"/>
            <ac:graphicFrameMk id="10" creationId="{EB408D34-1711-4B34-ACD6-B253925797B3}"/>
          </ac:graphicFrameMkLst>
        </pc:graphicFrameChg>
        <pc:graphicFrameChg chg="mod">
          <ac:chgData name="Pavel Makhakhei" userId="2841e01e-0d21-4b0b-9c2e-590eeb79bcf7" providerId="ADAL" clId="{CEE9E9B0-E285-4BA0-B530-5E436D34B936}" dt="2021-12-16T20:49:26.916" v="1900" actId="1076"/>
          <ac:graphicFrameMkLst>
            <pc:docMk/>
            <pc:sldMk cId="1310124209" sldId="288"/>
            <ac:graphicFrameMk id="13" creationId="{DC736A84-B383-4AF8-8BAA-601D3B5117C8}"/>
          </ac:graphicFrameMkLst>
        </pc:graphicFrameChg>
        <pc:graphicFrameChg chg="mod">
          <ac:chgData name="Pavel Makhakhei" userId="2841e01e-0d21-4b0b-9c2e-590eeb79bcf7" providerId="ADAL" clId="{CEE9E9B0-E285-4BA0-B530-5E436D34B936}" dt="2021-12-16T20:49:26.916" v="1900" actId="1076"/>
          <ac:graphicFrameMkLst>
            <pc:docMk/>
            <pc:sldMk cId="1310124209" sldId="288"/>
            <ac:graphicFrameMk id="16" creationId="{892AD860-CC27-4A72-BA32-823720F9FAEB}"/>
          </ac:graphicFrameMkLst>
        </pc:graphicFrameChg>
        <pc:graphicFrameChg chg="mod">
          <ac:chgData name="Pavel Makhakhei" userId="2841e01e-0d21-4b0b-9c2e-590eeb79bcf7" providerId="ADAL" clId="{CEE9E9B0-E285-4BA0-B530-5E436D34B936}" dt="2021-12-16T20:49:26.916" v="1900" actId="1076"/>
          <ac:graphicFrameMkLst>
            <pc:docMk/>
            <pc:sldMk cId="1310124209" sldId="288"/>
            <ac:graphicFrameMk id="19" creationId="{5CD1366A-DD66-4FAE-804E-6FC86FF3B54F}"/>
          </ac:graphicFrameMkLst>
        </pc:graphicFrameChg>
        <pc:graphicFrameChg chg="mod">
          <ac:chgData name="Pavel Makhakhei" userId="2841e01e-0d21-4b0b-9c2e-590eeb79bcf7" providerId="ADAL" clId="{CEE9E9B0-E285-4BA0-B530-5E436D34B936}" dt="2021-12-16T20:49:26.916" v="1900" actId="1076"/>
          <ac:graphicFrameMkLst>
            <pc:docMk/>
            <pc:sldMk cId="1310124209" sldId="288"/>
            <ac:graphicFrameMk id="25" creationId="{EC3F9E0C-F70D-4C3D-827E-D6D25DF73517}"/>
          </ac:graphicFrameMkLst>
        </pc:graphicFrameChg>
        <pc:graphicFrameChg chg="mod">
          <ac:chgData name="Pavel Makhakhei" userId="2841e01e-0d21-4b0b-9c2e-590eeb79bcf7" providerId="ADAL" clId="{CEE9E9B0-E285-4BA0-B530-5E436D34B936}" dt="2021-12-16T20:49:26.916" v="1900" actId="1076"/>
          <ac:graphicFrameMkLst>
            <pc:docMk/>
            <pc:sldMk cId="1310124209" sldId="288"/>
            <ac:graphicFrameMk id="28" creationId="{B23D56A5-4FD1-463C-920D-0DF24BCFEC64}"/>
          </ac:graphicFrameMkLst>
        </pc:graphicFrameChg>
        <pc:graphicFrameChg chg="mod">
          <ac:chgData name="Pavel Makhakhei" userId="2841e01e-0d21-4b0b-9c2e-590eeb79bcf7" providerId="ADAL" clId="{CEE9E9B0-E285-4BA0-B530-5E436D34B936}" dt="2021-12-16T20:49:26.916" v="1900" actId="1076"/>
          <ac:graphicFrameMkLst>
            <pc:docMk/>
            <pc:sldMk cId="1310124209" sldId="288"/>
            <ac:graphicFrameMk id="34" creationId="{246AE0A5-6C8E-44AC-B605-F3D9BB56881E}"/>
          </ac:graphicFrameMkLst>
        </pc:graphicFrameChg>
        <pc:graphicFrameChg chg="mod">
          <ac:chgData name="Pavel Makhakhei" userId="2841e01e-0d21-4b0b-9c2e-590eeb79bcf7" providerId="ADAL" clId="{CEE9E9B0-E285-4BA0-B530-5E436D34B936}" dt="2021-12-16T20:49:26.916" v="1900" actId="1076"/>
          <ac:graphicFrameMkLst>
            <pc:docMk/>
            <pc:sldMk cId="1310124209" sldId="288"/>
            <ac:graphicFrameMk id="40" creationId="{BD339BC9-063B-4F78-BC0F-A98A014CE5B3}"/>
          </ac:graphicFrameMkLst>
        </pc:graphicFrameChg>
      </pc:sldChg>
      <pc:sldChg chg="del">
        <pc:chgData name="Pavel Makhakhei" userId="2841e01e-0d21-4b0b-9c2e-590eeb79bcf7" providerId="ADAL" clId="{CEE9E9B0-E285-4BA0-B530-5E436D34B936}" dt="2021-12-16T09:37:52.225" v="1134" actId="47"/>
        <pc:sldMkLst>
          <pc:docMk/>
          <pc:sldMk cId="1173474971" sldId="289"/>
        </pc:sldMkLst>
      </pc:sldChg>
      <pc:sldChg chg="modSp mod setBg modNotesTx">
        <pc:chgData name="Pavel Makhakhei" userId="2841e01e-0d21-4b0b-9c2e-590eeb79bcf7" providerId="ADAL" clId="{CEE9E9B0-E285-4BA0-B530-5E436D34B936}" dt="2021-12-17T06:59:14.270" v="1912" actId="20577"/>
        <pc:sldMkLst>
          <pc:docMk/>
          <pc:sldMk cId="805817748" sldId="290"/>
        </pc:sldMkLst>
        <pc:spChg chg="mod">
          <ac:chgData name="Pavel Makhakhei" userId="2841e01e-0d21-4b0b-9c2e-590eeb79bcf7" providerId="ADAL" clId="{CEE9E9B0-E285-4BA0-B530-5E436D34B936}" dt="2021-12-16T06:37:35.228" v="297" actId="255"/>
          <ac:spMkLst>
            <pc:docMk/>
            <pc:sldMk cId="805817748" sldId="290"/>
            <ac:spMk id="8" creationId="{00000000-0000-0000-0000-000000000000}"/>
          </ac:spMkLst>
        </pc:spChg>
      </pc:sldChg>
      <pc:sldChg chg="addSp delSp modSp mod ord setBg modAnim modNotesTx">
        <pc:chgData name="Pavel Makhakhei" userId="2841e01e-0d21-4b0b-9c2e-590eeb79bcf7" providerId="ADAL" clId="{CEE9E9B0-E285-4BA0-B530-5E436D34B936}" dt="2021-12-17T06:59:24.801" v="1913"/>
        <pc:sldMkLst>
          <pc:docMk/>
          <pc:sldMk cId="1458270458" sldId="291"/>
        </pc:sldMkLst>
        <pc:spChg chg="del">
          <ac:chgData name="Pavel Makhakhei" userId="2841e01e-0d21-4b0b-9c2e-590eeb79bcf7" providerId="ADAL" clId="{CEE9E9B0-E285-4BA0-B530-5E436D34B936}" dt="2021-12-13T15:18:30.036" v="51" actId="931"/>
          <ac:spMkLst>
            <pc:docMk/>
            <pc:sldMk cId="1458270458" sldId="291"/>
            <ac:spMk id="3" creationId="{CD19B545-1F22-7449-A317-F3185EEEB54D}"/>
          </ac:spMkLst>
        </pc:spChg>
        <pc:spChg chg="add del mod">
          <ac:chgData name="Pavel Makhakhei" userId="2841e01e-0d21-4b0b-9c2e-590eeb79bcf7" providerId="ADAL" clId="{CEE9E9B0-E285-4BA0-B530-5E436D34B936}" dt="2021-12-16T15:15:46.749" v="1833" actId="478"/>
          <ac:spMkLst>
            <pc:docMk/>
            <pc:sldMk cId="1458270458" sldId="291"/>
            <ac:spMk id="3" creationId="{F4542C1B-07F0-420E-94B6-797FA33FB4BB}"/>
          </ac:spMkLst>
        </pc:spChg>
        <pc:spChg chg="del mod">
          <ac:chgData name="Pavel Makhakhei" userId="2841e01e-0d21-4b0b-9c2e-590eeb79bcf7" providerId="ADAL" clId="{CEE9E9B0-E285-4BA0-B530-5E436D34B936}" dt="2021-12-16T15:15:44.364" v="1832" actId="478"/>
          <ac:spMkLst>
            <pc:docMk/>
            <pc:sldMk cId="1458270458" sldId="291"/>
            <ac:spMk id="4" creationId="{00000000-0000-0000-0000-000000000000}"/>
          </ac:spMkLst>
        </pc:spChg>
        <pc:spChg chg="mod">
          <ac:chgData name="Pavel Makhakhei" userId="2841e01e-0d21-4b0b-9c2e-590eeb79bcf7" providerId="ADAL" clId="{CEE9E9B0-E285-4BA0-B530-5E436D34B936}" dt="2021-12-16T06:32:46.085" v="114" actId="404"/>
          <ac:spMkLst>
            <pc:docMk/>
            <pc:sldMk cId="1458270458" sldId="291"/>
            <ac:spMk id="10" creationId="{00000000-0000-0000-0000-000000000000}"/>
          </ac:spMkLst>
        </pc:spChg>
        <pc:spChg chg="mod">
          <ac:chgData name="Pavel Makhakhei" userId="2841e01e-0d21-4b0b-9c2e-590eeb79bcf7" providerId="ADAL" clId="{CEE9E9B0-E285-4BA0-B530-5E436D34B936}" dt="2021-12-16T15:16:41.558" v="1853" actId="20577"/>
          <ac:spMkLst>
            <pc:docMk/>
            <pc:sldMk cId="1458270458" sldId="291"/>
            <ac:spMk id="11" creationId="{00000000-0000-0000-0000-000000000000}"/>
          </ac:spMkLst>
        </pc:spChg>
        <pc:spChg chg="add mod">
          <ac:chgData name="Pavel Makhakhei" userId="2841e01e-0d21-4b0b-9c2e-590eeb79bcf7" providerId="ADAL" clId="{CEE9E9B0-E285-4BA0-B530-5E436D34B936}" dt="2021-12-16T15:16:06.044" v="1835" actId="571"/>
          <ac:spMkLst>
            <pc:docMk/>
            <pc:sldMk cId="1458270458" sldId="291"/>
            <ac:spMk id="12" creationId="{D0CDA148-35DF-44F7-8AD5-267506C858FB}"/>
          </ac:spMkLst>
        </pc:spChg>
        <pc:picChg chg="add mod">
          <ac:chgData name="Pavel Makhakhei" userId="2841e01e-0d21-4b0b-9c2e-590eeb79bcf7" providerId="ADAL" clId="{CEE9E9B0-E285-4BA0-B530-5E436D34B936}" dt="2021-12-13T15:18:32.234" v="53" actId="962"/>
          <ac:picMkLst>
            <pc:docMk/>
            <pc:sldMk cId="1458270458" sldId="291"/>
            <ac:picMk id="5" creationId="{29D07720-C507-4224-A9CC-B3936DB4C9BA}"/>
          </ac:picMkLst>
        </pc:picChg>
      </pc:sldChg>
      <pc:sldChg chg="add del">
        <pc:chgData name="Pavel Makhakhei" userId="2841e01e-0d21-4b0b-9c2e-590eeb79bcf7" providerId="ADAL" clId="{CEE9E9B0-E285-4BA0-B530-5E436D34B936}" dt="2021-12-13T15:16:12.975" v="42" actId="47"/>
        <pc:sldMkLst>
          <pc:docMk/>
          <pc:sldMk cId="3010172601" sldId="292"/>
        </pc:sldMkLst>
      </pc:sldChg>
      <pc:sldChg chg="del">
        <pc:chgData name="Pavel Makhakhei" userId="2841e01e-0d21-4b0b-9c2e-590eeb79bcf7" providerId="ADAL" clId="{CEE9E9B0-E285-4BA0-B530-5E436D34B936}" dt="2021-12-16T09:37:52.225" v="1134" actId="47"/>
        <pc:sldMkLst>
          <pc:docMk/>
          <pc:sldMk cId="569377766" sldId="296"/>
        </pc:sldMkLst>
      </pc:sldChg>
      <pc:sldChg chg="del">
        <pc:chgData name="Pavel Makhakhei" userId="2841e01e-0d21-4b0b-9c2e-590eeb79bcf7" providerId="ADAL" clId="{CEE9E9B0-E285-4BA0-B530-5E436D34B936}" dt="2021-12-16T09:37:52.225" v="1134" actId="47"/>
        <pc:sldMkLst>
          <pc:docMk/>
          <pc:sldMk cId="612667971" sldId="299"/>
        </pc:sldMkLst>
      </pc:sldChg>
      <pc:sldChg chg="del">
        <pc:chgData name="Pavel Makhakhei" userId="2841e01e-0d21-4b0b-9c2e-590eeb79bcf7" providerId="ADAL" clId="{CEE9E9B0-E285-4BA0-B530-5E436D34B936}" dt="2021-12-16T09:37:52.225" v="1134" actId="47"/>
        <pc:sldMkLst>
          <pc:docMk/>
          <pc:sldMk cId="998416721" sldId="310"/>
        </pc:sldMkLst>
      </pc:sldChg>
      <pc:sldChg chg="del">
        <pc:chgData name="Pavel Makhakhei" userId="2841e01e-0d21-4b0b-9c2e-590eeb79bcf7" providerId="ADAL" clId="{CEE9E9B0-E285-4BA0-B530-5E436D34B936}" dt="2021-12-16T09:37:52.225" v="1134" actId="47"/>
        <pc:sldMkLst>
          <pc:docMk/>
          <pc:sldMk cId="394294906" sldId="313"/>
        </pc:sldMkLst>
      </pc:sldChg>
      <pc:sldChg chg="del">
        <pc:chgData name="Pavel Makhakhei" userId="2841e01e-0d21-4b0b-9c2e-590eeb79bcf7" providerId="ADAL" clId="{CEE9E9B0-E285-4BA0-B530-5E436D34B936}" dt="2021-12-16T09:37:52.225" v="1134" actId="47"/>
        <pc:sldMkLst>
          <pc:docMk/>
          <pc:sldMk cId="525395111" sldId="314"/>
        </pc:sldMkLst>
      </pc:sldChg>
      <pc:sldChg chg="del">
        <pc:chgData name="Pavel Makhakhei" userId="2841e01e-0d21-4b0b-9c2e-590eeb79bcf7" providerId="ADAL" clId="{CEE9E9B0-E285-4BA0-B530-5E436D34B936}" dt="2021-12-16T09:37:52.225" v="1134" actId="47"/>
        <pc:sldMkLst>
          <pc:docMk/>
          <pc:sldMk cId="655114371" sldId="332"/>
        </pc:sldMkLst>
      </pc:sldChg>
      <pc:sldChg chg="del">
        <pc:chgData name="Pavel Makhakhei" userId="2841e01e-0d21-4b0b-9c2e-590eeb79bcf7" providerId="ADAL" clId="{CEE9E9B0-E285-4BA0-B530-5E436D34B936}" dt="2021-12-16T09:37:52.225" v="1134" actId="47"/>
        <pc:sldMkLst>
          <pc:docMk/>
          <pc:sldMk cId="1064699739" sldId="336"/>
        </pc:sldMkLst>
      </pc:sldChg>
      <pc:sldChg chg="del">
        <pc:chgData name="Pavel Makhakhei" userId="2841e01e-0d21-4b0b-9c2e-590eeb79bcf7" providerId="ADAL" clId="{CEE9E9B0-E285-4BA0-B530-5E436D34B936}" dt="2021-12-16T09:37:52.225" v="1134" actId="47"/>
        <pc:sldMkLst>
          <pc:docMk/>
          <pc:sldMk cId="1613215537" sldId="338"/>
        </pc:sldMkLst>
      </pc:sldChg>
      <pc:sldChg chg="del">
        <pc:chgData name="Pavel Makhakhei" userId="2841e01e-0d21-4b0b-9c2e-590eeb79bcf7" providerId="ADAL" clId="{CEE9E9B0-E285-4BA0-B530-5E436D34B936}" dt="2021-12-16T09:37:52.225" v="1134" actId="47"/>
        <pc:sldMkLst>
          <pc:docMk/>
          <pc:sldMk cId="349048269" sldId="340"/>
        </pc:sldMkLst>
      </pc:sldChg>
      <pc:sldChg chg="del">
        <pc:chgData name="Pavel Makhakhei" userId="2841e01e-0d21-4b0b-9c2e-590eeb79bcf7" providerId="ADAL" clId="{CEE9E9B0-E285-4BA0-B530-5E436D34B936}" dt="2021-12-16T09:37:52.225" v="1134" actId="47"/>
        <pc:sldMkLst>
          <pc:docMk/>
          <pc:sldMk cId="557188042" sldId="341"/>
        </pc:sldMkLst>
      </pc:sldChg>
      <pc:sldChg chg="del">
        <pc:chgData name="Pavel Makhakhei" userId="2841e01e-0d21-4b0b-9c2e-590eeb79bcf7" providerId="ADAL" clId="{CEE9E9B0-E285-4BA0-B530-5E436D34B936}" dt="2021-12-16T09:37:52.225" v="1134" actId="47"/>
        <pc:sldMkLst>
          <pc:docMk/>
          <pc:sldMk cId="2081917540" sldId="343"/>
        </pc:sldMkLst>
      </pc:sldChg>
      <pc:sldChg chg="del">
        <pc:chgData name="Pavel Makhakhei" userId="2841e01e-0d21-4b0b-9c2e-590eeb79bcf7" providerId="ADAL" clId="{CEE9E9B0-E285-4BA0-B530-5E436D34B936}" dt="2021-12-16T09:37:52.225" v="1134" actId="47"/>
        <pc:sldMkLst>
          <pc:docMk/>
          <pc:sldMk cId="1416280643" sldId="347"/>
        </pc:sldMkLst>
      </pc:sldChg>
      <pc:sldChg chg="del">
        <pc:chgData name="Pavel Makhakhei" userId="2841e01e-0d21-4b0b-9c2e-590eeb79bcf7" providerId="ADAL" clId="{CEE9E9B0-E285-4BA0-B530-5E436D34B936}" dt="2021-12-16T09:37:52.225" v="1134" actId="47"/>
        <pc:sldMkLst>
          <pc:docMk/>
          <pc:sldMk cId="1503924956" sldId="352"/>
        </pc:sldMkLst>
      </pc:sldChg>
      <pc:sldChg chg="del">
        <pc:chgData name="Pavel Makhakhei" userId="2841e01e-0d21-4b0b-9c2e-590eeb79bcf7" providerId="ADAL" clId="{CEE9E9B0-E285-4BA0-B530-5E436D34B936}" dt="2021-12-16T09:37:52.225" v="1134" actId="47"/>
        <pc:sldMkLst>
          <pc:docMk/>
          <pc:sldMk cId="1081129028" sldId="363"/>
        </pc:sldMkLst>
      </pc:sldChg>
      <pc:sldChg chg="del">
        <pc:chgData name="Pavel Makhakhei" userId="2841e01e-0d21-4b0b-9c2e-590eeb79bcf7" providerId="ADAL" clId="{CEE9E9B0-E285-4BA0-B530-5E436D34B936}" dt="2021-12-16T09:37:52.225" v="1134" actId="47"/>
        <pc:sldMkLst>
          <pc:docMk/>
          <pc:sldMk cId="1714147018" sldId="384"/>
        </pc:sldMkLst>
      </pc:sldChg>
      <pc:sldChg chg="del">
        <pc:chgData name="Pavel Makhakhei" userId="2841e01e-0d21-4b0b-9c2e-590eeb79bcf7" providerId="ADAL" clId="{CEE9E9B0-E285-4BA0-B530-5E436D34B936}" dt="2021-12-16T09:37:52.225" v="1134" actId="47"/>
        <pc:sldMkLst>
          <pc:docMk/>
          <pc:sldMk cId="3836969738" sldId="385"/>
        </pc:sldMkLst>
      </pc:sldChg>
      <pc:sldChg chg="del">
        <pc:chgData name="Pavel Makhakhei" userId="2841e01e-0d21-4b0b-9c2e-590eeb79bcf7" providerId="ADAL" clId="{CEE9E9B0-E285-4BA0-B530-5E436D34B936}" dt="2021-12-16T09:37:52.225" v="1134" actId="47"/>
        <pc:sldMkLst>
          <pc:docMk/>
          <pc:sldMk cId="1666270175" sldId="386"/>
        </pc:sldMkLst>
      </pc:sldChg>
      <pc:sldChg chg="del">
        <pc:chgData name="Pavel Makhakhei" userId="2841e01e-0d21-4b0b-9c2e-590eeb79bcf7" providerId="ADAL" clId="{CEE9E9B0-E285-4BA0-B530-5E436D34B936}" dt="2021-12-16T09:37:52.225" v="1134" actId="47"/>
        <pc:sldMkLst>
          <pc:docMk/>
          <pc:sldMk cId="3377362820" sldId="389"/>
        </pc:sldMkLst>
      </pc:sldChg>
      <pc:sldChg chg="addSp delSp modSp add mod setBg modNotesTx">
        <pc:chgData name="Pavel Makhakhei" userId="2841e01e-0d21-4b0b-9c2e-590eeb79bcf7" providerId="ADAL" clId="{CEE9E9B0-E285-4BA0-B530-5E436D34B936}" dt="2021-12-17T06:59:37.258" v="1914"/>
        <pc:sldMkLst>
          <pc:docMk/>
          <pc:sldMk cId="2823654959" sldId="390"/>
        </pc:sldMkLst>
        <pc:spChg chg="mod">
          <ac:chgData name="Pavel Makhakhei" userId="2841e01e-0d21-4b0b-9c2e-590eeb79bcf7" providerId="ADAL" clId="{CEE9E9B0-E285-4BA0-B530-5E436D34B936}" dt="2021-12-16T06:59:36.030" v="464" actId="207"/>
          <ac:spMkLst>
            <pc:docMk/>
            <pc:sldMk cId="2823654959" sldId="390"/>
            <ac:spMk id="23" creationId="{004E7A8E-34AE-47BF-8237-538DB19B30A4}"/>
          </ac:spMkLst>
        </pc:spChg>
        <pc:spChg chg="mod ord">
          <ac:chgData name="Pavel Makhakhei" userId="2841e01e-0d21-4b0b-9c2e-590eeb79bcf7" providerId="ADAL" clId="{CEE9E9B0-E285-4BA0-B530-5E436D34B936}" dt="2021-12-16T06:46:28.081" v="374" actId="1076"/>
          <ac:spMkLst>
            <pc:docMk/>
            <pc:sldMk cId="2823654959" sldId="390"/>
            <ac:spMk id="42" creationId="{B8F08305-CE88-44BF-84DC-3477E73A0423}"/>
          </ac:spMkLst>
        </pc:spChg>
        <pc:picChg chg="add del">
          <ac:chgData name="Pavel Makhakhei" userId="2841e01e-0d21-4b0b-9c2e-590eeb79bcf7" providerId="ADAL" clId="{CEE9E9B0-E285-4BA0-B530-5E436D34B936}" dt="2021-12-16T09:38:38.043" v="1141" actId="478"/>
          <ac:picMkLst>
            <pc:docMk/>
            <pc:sldMk cId="2823654959" sldId="390"/>
            <ac:picMk id="38" creationId="{1542CE88-BC41-4147-BD2D-41C262729591}"/>
          </ac:picMkLst>
        </pc:picChg>
      </pc:sldChg>
      <pc:sldChg chg="addSp delSp modSp add mod setBg modNotesTx">
        <pc:chgData name="Pavel Makhakhei" userId="2841e01e-0d21-4b0b-9c2e-590eeb79bcf7" providerId="ADAL" clId="{CEE9E9B0-E285-4BA0-B530-5E436D34B936}" dt="2021-12-17T07:01:18.112" v="1924"/>
        <pc:sldMkLst>
          <pc:docMk/>
          <pc:sldMk cId="2231155861" sldId="391"/>
        </pc:sldMkLst>
        <pc:spChg chg="add del mod">
          <ac:chgData name="Pavel Makhakhei" userId="2841e01e-0d21-4b0b-9c2e-590eeb79bcf7" providerId="ADAL" clId="{CEE9E9B0-E285-4BA0-B530-5E436D34B936}" dt="2021-12-16T10:11:34.044" v="1371" actId="478"/>
          <ac:spMkLst>
            <pc:docMk/>
            <pc:sldMk cId="2231155861" sldId="391"/>
            <ac:spMk id="3" creationId="{A82E3D71-B95F-47D2-BEC7-DAF2256A1E5D}"/>
          </ac:spMkLst>
        </pc:spChg>
        <pc:spChg chg="add del mod">
          <ac:chgData name="Pavel Makhakhei" userId="2841e01e-0d21-4b0b-9c2e-590eeb79bcf7" providerId="ADAL" clId="{CEE9E9B0-E285-4BA0-B530-5E436D34B936}" dt="2021-12-16T10:11:34.044" v="1371" actId="478"/>
          <ac:spMkLst>
            <pc:docMk/>
            <pc:sldMk cId="2231155861" sldId="391"/>
            <ac:spMk id="5" creationId="{00E46139-A6E5-462C-8A6E-061BF3088C43}"/>
          </ac:spMkLst>
        </pc:spChg>
        <pc:spChg chg="add mod">
          <ac:chgData name="Pavel Makhakhei" userId="2841e01e-0d21-4b0b-9c2e-590eeb79bcf7" providerId="ADAL" clId="{CEE9E9B0-E285-4BA0-B530-5E436D34B936}" dt="2021-12-16T13:40:12.126" v="1765"/>
          <ac:spMkLst>
            <pc:docMk/>
            <pc:sldMk cId="2231155861" sldId="391"/>
            <ac:spMk id="12" creationId="{F252B924-A93A-4F26-8A01-18F32319836D}"/>
          </ac:spMkLst>
        </pc:spChg>
        <pc:spChg chg="add mod">
          <ac:chgData name="Pavel Makhakhei" userId="2841e01e-0d21-4b0b-9c2e-590eeb79bcf7" providerId="ADAL" clId="{CEE9E9B0-E285-4BA0-B530-5E436D34B936}" dt="2021-12-16T10:11:47.107" v="1388" actId="20577"/>
          <ac:spMkLst>
            <pc:docMk/>
            <pc:sldMk cId="2231155861" sldId="391"/>
            <ac:spMk id="13" creationId="{CDD92C96-0918-482C-875F-39C60E69614F}"/>
          </ac:spMkLst>
        </pc:spChg>
        <pc:spChg chg="del">
          <ac:chgData name="Pavel Makhakhei" userId="2841e01e-0d21-4b0b-9c2e-590eeb79bcf7" providerId="ADAL" clId="{CEE9E9B0-E285-4BA0-B530-5E436D34B936}" dt="2021-12-16T10:11:29.480" v="1370" actId="478"/>
          <ac:spMkLst>
            <pc:docMk/>
            <pc:sldMk cId="2231155861" sldId="391"/>
            <ac:spMk id="17" creationId="{BF284217-EC6A-410D-A809-D7C7C57F23B4}"/>
          </ac:spMkLst>
        </pc:spChg>
        <pc:spChg chg="del">
          <ac:chgData name="Pavel Makhakhei" userId="2841e01e-0d21-4b0b-9c2e-590eeb79bcf7" providerId="ADAL" clId="{CEE9E9B0-E285-4BA0-B530-5E436D34B936}" dt="2021-12-16T10:11:29.480" v="1370" actId="478"/>
          <ac:spMkLst>
            <pc:docMk/>
            <pc:sldMk cId="2231155861" sldId="391"/>
            <ac:spMk id="18" creationId="{92291DC4-D296-4D75-86E8-A103AB5E6280}"/>
          </ac:spMkLst>
        </pc:spChg>
      </pc:sldChg>
      <pc:sldChg chg="add del">
        <pc:chgData name="Pavel Makhakhei" userId="2841e01e-0d21-4b0b-9c2e-590eeb79bcf7" providerId="ADAL" clId="{CEE9E9B0-E285-4BA0-B530-5E436D34B936}" dt="2021-12-13T15:16:49.546" v="44" actId="47"/>
        <pc:sldMkLst>
          <pc:docMk/>
          <pc:sldMk cId="217004975" sldId="392"/>
        </pc:sldMkLst>
      </pc:sldChg>
      <pc:sldChg chg="addSp delSp modSp new mod setBg modClrScheme chgLayout modNotesTx">
        <pc:chgData name="Pavel Makhakhei" userId="2841e01e-0d21-4b0b-9c2e-590eeb79bcf7" providerId="ADAL" clId="{CEE9E9B0-E285-4BA0-B530-5E436D34B936}" dt="2021-12-17T06:59:49.029" v="1915"/>
        <pc:sldMkLst>
          <pc:docMk/>
          <pc:sldMk cId="1955882054" sldId="392"/>
        </pc:sldMkLst>
        <pc:spChg chg="del mod ord">
          <ac:chgData name="Pavel Makhakhei" userId="2841e01e-0d21-4b0b-9c2e-590eeb79bcf7" providerId="ADAL" clId="{CEE9E9B0-E285-4BA0-B530-5E436D34B936}" dt="2021-12-16T07:05:05.479" v="470" actId="700"/>
          <ac:spMkLst>
            <pc:docMk/>
            <pc:sldMk cId="1955882054" sldId="392"/>
            <ac:spMk id="2" creationId="{34DAEE56-2A98-451E-87E4-D65F70CE3804}"/>
          </ac:spMkLst>
        </pc:spChg>
        <pc:spChg chg="del">
          <ac:chgData name="Pavel Makhakhei" userId="2841e01e-0d21-4b0b-9c2e-590eeb79bcf7" providerId="ADAL" clId="{CEE9E9B0-E285-4BA0-B530-5E436D34B936}" dt="2021-12-16T07:05:05.479" v="470" actId="700"/>
          <ac:spMkLst>
            <pc:docMk/>
            <pc:sldMk cId="1955882054" sldId="392"/>
            <ac:spMk id="3" creationId="{5C6C20FE-3E25-4A56-9B77-B2207512B59A}"/>
          </ac:spMkLst>
        </pc:spChg>
        <pc:spChg chg="add del mod ord">
          <ac:chgData name="Pavel Makhakhei" userId="2841e01e-0d21-4b0b-9c2e-590eeb79bcf7" providerId="ADAL" clId="{CEE9E9B0-E285-4BA0-B530-5E436D34B936}" dt="2021-12-16T07:05:25.550" v="471" actId="700"/>
          <ac:spMkLst>
            <pc:docMk/>
            <pc:sldMk cId="1955882054" sldId="392"/>
            <ac:spMk id="4" creationId="{9583ABF4-CCCE-4E9C-BCF9-CE28400B2CE7}"/>
          </ac:spMkLst>
        </pc:spChg>
        <pc:spChg chg="add mod ord">
          <ac:chgData name="Pavel Makhakhei" userId="2841e01e-0d21-4b0b-9c2e-590eeb79bcf7" providerId="ADAL" clId="{CEE9E9B0-E285-4BA0-B530-5E436D34B936}" dt="2021-12-16T09:35:22.726" v="1010" actId="20577"/>
          <ac:spMkLst>
            <pc:docMk/>
            <pc:sldMk cId="1955882054" sldId="392"/>
            <ac:spMk id="5" creationId="{5BA95DF8-FC84-4174-80DB-9A3C08758F97}"/>
          </ac:spMkLst>
        </pc:spChg>
        <pc:spChg chg="add mod">
          <ac:chgData name="Pavel Makhakhei" userId="2841e01e-0d21-4b0b-9c2e-590eeb79bcf7" providerId="ADAL" clId="{CEE9E9B0-E285-4BA0-B530-5E436D34B936}" dt="2021-12-16T09:34:17.773" v="973" actId="14100"/>
          <ac:spMkLst>
            <pc:docMk/>
            <pc:sldMk cId="1955882054" sldId="392"/>
            <ac:spMk id="6" creationId="{9A9A5A47-9858-40F4-8882-A63345BC900A}"/>
          </ac:spMkLst>
        </pc:spChg>
        <pc:spChg chg="add mod">
          <ac:chgData name="Pavel Makhakhei" userId="2841e01e-0d21-4b0b-9c2e-590eeb79bcf7" providerId="ADAL" clId="{CEE9E9B0-E285-4BA0-B530-5E436D34B936}" dt="2021-12-16T09:34:17.773" v="973" actId="14100"/>
          <ac:spMkLst>
            <pc:docMk/>
            <pc:sldMk cId="1955882054" sldId="392"/>
            <ac:spMk id="7" creationId="{84F4CF76-E2AA-405E-BEE4-83EAA9EB4F25}"/>
          </ac:spMkLst>
        </pc:spChg>
        <pc:spChg chg="add mod">
          <ac:chgData name="Pavel Makhakhei" userId="2841e01e-0d21-4b0b-9c2e-590eeb79bcf7" providerId="ADAL" clId="{CEE9E9B0-E285-4BA0-B530-5E436D34B936}" dt="2021-12-16T09:36:14.211" v="1055" actId="20577"/>
          <ac:spMkLst>
            <pc:docMk/>
            <pc:sldMk cId="1955882054" sldId="392"/>
            <ac:spMk id="8" creationId="{D4F5A007-8D2C-4155-ABDC-1CC97B978488}"/>
          </ac:spMkLst>
        </pc:spChg>
        <pc:spChg chg="add mod">
          <ac:chgData name="Pavel Makhakhei" userId="2841e01e-0d21-4b0b-9c2e-590eeb79bcf7" providerId="ADAL" clId="{CEE9E9B0-E285-4BA0-B530-5E436D34B936}" dt="2021-12-16T09:34:25.545" v="974" actId="14100"/>
          <ac:spMkLst>
            <pc:docMk/>
            <pc:sldMk cId="1955882054" sldId="392"/>
            <ac:spMk id="9" creationId="{3A7D6DFB-FF69-40EF-988E-7278FC1EFE1B}"/>
          </ac:spMkLst>
        </pc:spChg>
        <pc:spChg chg="add mod">
          <ac:chgData name="Pavel Makhakhei" userId="2841e01e-0d21-4b0b-9c2e-590eeb79bcf7" providerId="ADAL" clId="{CEE9E9B0-E285-4BA0-B530-5E436D34B936}" dt="2021-12-16T09:34:25.545" v="974" actId="14100"/>
          <ac:spMkLst>
            <pc:docMk/>
            <pc:sldMk cId="1955882054" sldId="392"/>
            <ac:spMk id="10" creationId="{8FE45CC0-F294-43BD-AA3A-E2668E8953E5}"/>
          </ac:spMkLst>
        </pc:spChg>
        <pc:spChg chg="add mod">
          <ac:chgData name="Pavel Makhakhei" userId="2841e01e-0d21-4b0b-9c2e-590eeb79bcf7" providerId="ADAL" clId="{CEE9E9B0-E285-4BA0-B530-5E436D34B936}" dt="2021-12-16T09:37:22.636" v="1133" actId="20577"/>
          <ac:spMkLst>
            <pc:docMk/>
            <pc:sldMk cId="1955882054" sldId="392"/>
            <ac:spMk id="11" creationId="{39B1E817-60EE-40AF-BB85-A79A2C0F385C}"/>
          </ac:spMkLst>
        </pc:spChg>
        <pc:spChg chg="add mod">
          <ac:chgData name="Pavel Makhakhei" userId="2841e01e-0d21-4b0b-9c2e-590eeb79bcf7" providerId="ADAL" clId="{CEE9E9B0-E285-4BA0-B530-5E436D34B936}" dt="2021-12-16T09:35:03.770" v="979" actId="1076"/>
          <ac:spMkLst>
            <pc:docMk/>
            <pc:sldMk cId="1955882054" sldId="392"/>
            <ac:spMk id="12" creationId="{9348690B-AB75-4D10-B7E3-57EDC04A86B8}"/>
          </ac:spMkLst>
        </pc:spChg>
      </pc:sldChg>
      <pc:sldChg chg="new del">
        <pc:chgData name="Pavel Makhakhei" userId="2841e01e-0d21-4b0b-9c2e-590eeb79bcf7" providerId="ADAL" clId="{CEE9E9B0-E285-4BA0-B530-5E436D34B936}" dt="2021-12-16T09:43:14.159" v="1183" actId="680"/>
        <pc:sldMkLst>
          <pc:docMk/>
          <pc:sldMk cId="430940163" sldId="393"/>
        </pc:sldMkLst>
      </pc:sldChg>
      <pc:sldMasterChg chg="delSldLayout">
        <pc:chgData name="Pavel Makhakhei" userId="2841e01e-0d21-4b0b-9c2e-590eeb79bcf7" providerId="ADAL" clId="{CEE9E9B0-E285-4BA0-B530-5E436D34B936}" dt="2021-12-16T09:37:52.225" v="1134" actId="47"/>
        <pc:sldMasterMkLst>
          <pc:docMk/>
          <pc:sldMasterMk cId="1377184672" sldId="2147484005"/>
        </pc:sldMasterMkLst>
        <pc:sldLayoutChg chg="del">
          <pc:chgData name="Pavel Makhakhei" userId="2841e01e-0d21-4b0b-9c2e-590eeb79bcf7" providerId="ADAL" clId="{CEE9E9B0-E285-4BA0-B530-5E436D34B936}" dt="2021-12-16T09:37:52.225" v="1134" actId="47"/>
          <pc:sldLayoutMkLst>
            <pc:docMk/>
            <pc:sldMasterMk cId="1377184672" sldId="2147484005"/>
            <pc:sldLayoutMk cId="1203835290" sldId="2147484070"/>
          </pc:sldLayoutMkLst>
        </pc:sldLayoutChg>
        <pc:sldLayoutChg chg="del">
          <pc:chgData name="Pavel Makhakhei" userId="2841e01e-0d21-4b0b-9c2e-590eeb79bcf7" providerId="ADAL" clId="{CEE9E9B0-E285-4BA0-B530-5E436D34B936}" dt="2021-12-16T09:37:52.225" v="1134" actId="47"/>
          <pc:sldLayoutMkLst>
            <pc:docMk/>
            <pc:sldMasterMk cId="1377184672" sldId="2147484005"/>
            <pc:sldLayoutMk cId="3743706691" sldId="2147484090"/>
          </pc:sldLayoutMkLst>
        </pc:sldLayoutChg>
        <pc:sldLayoutChg chg="del">
          <pc:chgData name="Pavel Makhakhei" userId="2841e01e-0d21-4b0b-9c2e-590eeb79bcf7" providerId="ADAL" clId="{CEE9E9B0-E285-4BA0-B530-5E436D34B936}" dt="2021-12-13T15:13:31.807" v="29" actId="47"/>
          <pc:sldLayoutMkLst>
            <pc:docMk/>
            <pc:sldMasterMk cId="1377184672" sldId="2147484005"/>
            <pc:sldLayoutMk cId="2343586365" sldId="2147484091"/>
          </pc:sldLayoutMkLst>
        </pc:sldLayoutChg>
        <pc:sldLayoutChg chg="del">
          <pc:chgData name="Pavel Makhakhei" userId="2841e01e-0d21-4b0b-9c2e-590eeb79bcf7" providerId="ADAL" clId="{CEE9E9B0-E285-4BA0-B530-5E436D34B936}" dt="2021-12-13T15:16:49.546" v="44" actId="47"/>
          <pc:sldLayoutMkLst>
            <pc:docMk/>
            <pc:sldMasterMk cId="1377184672" sldId="2147484005"/>
            <pc:sldLayoutMk cId="2519676357" sldId="2147484093"/>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Pavel_Makhakhei\OneDrive%20-%20EPAM\Projects\TCC\ContinuousTesting\2021\Locations.csv" TargetMode="Externa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Pavel_Makhakhei\AppData\Roaming\Microsoft\Excel\cloud%20(version%201).xlsb"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architecture%202.csv"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15.xml"/><Relationship Id="rId1" Type="http://schemas.microsoft.com/office/2011/relationships/chartStyle" Target="style15.xml"/><Relationship Id="rId4" Type="http://schemas.openxmlformats.org/officeDocument/2006/relationships/package" Target="../embeddings/Microsoft_Excel_Worksheet5.xlsx"/></Relationships>
</file>

<file path=ppt/charts/_rels/chart16.xml.rels><?xml version="1.0" encoding="UTF-8" standalone="yes"?>
<Relationships xmlns="http://schemas.openxmlformats.org/package/2006/relationships"><Relationship Id="rId3" Type="http://schemas.openxmlformats.org/officeDocument/2006/relationships/themeOverride" Target="../theme/themeOverride7.xml"/><Relationship Id="rId2" Type="http://schemas.microsoft.com/office/2011/relationships/chartColorStyle" Target="colors16.xml"/><Relationship Id="rId1" Type="http://schemas.microsoft.com/office/2011/relationships/chartStyle" Target="style16.xml"/><Relationship Id="rId4" Type="http://schemas.openxmlformats.org/officeDocument/2006/relationships/package" Target="../embeddings/Microsoft_Excel_Worksheet6.xlsx"/></Relationships>
</file>

<file path=ppt/charts/_rels/chart17.xml.rels><?xml version="1.0" encoding="UTF-8" standalone="yes"?>
<Relationships xmlns="http://schemas.openxmlformats.org/package/2006/relationships"><Relationship Id="rId3" Type="http://schemas.openxmlformats.org/officeDocument/2006/relationships/themeOverride" Target="../theme/themeOverride8.xml"/><Relationship Id="rId2" Type="http://schemas.microsoft.com/office/2011/relationships/chartColorStyle" Target="colors17.xml"/><Relationship Id="rId1" Type="http://schemas.microsoft.com/office/2011/relationships/chartStyle" Target="style17.xml"/><Relationship Id="rId4" Type="http://schemas.openxmlformats.org/officeDocument/2006/relationships/package" Target="../embeddings/Microsoft_Excel_Worksheet7.xlsx"/></Relationships>
</file>

<file path=ppt/charts/_rels/chart18.xml.rels><?xml version="1.0" encoding="UTF-8" standalone="yes"?>
<Relationships xmlns="http://schemas.openxmlformats.org/package/2006/relationships"><Relationship Id="rId3" Type="http://schemas.openxmlformats.org/officeDocument/2006/relationships/themeOverride" Target="../theme/themeOverride9.xml"/><Relationship Id="rId2" Type="http://schemas.microsoft.com/office/2011/relationships/chartColorStyle" Target="colors18.xml"/><Relationship Id="rId1" Type="http://schemas.microsoft.com/office/2011/relationships/chartStyle" Target="style18.xml"/><Relationship Id="rId4" Type="http://schemas.openxmlformats.org/officeDocument/2006/relationships/package" Target="../embeddings/Microsoft_Excel_Worksheet8.xlsx"/></Relationships>
</file>

<file path=ppt/charts/_rels/chart19.xml.rels><?xml version="1.0" encoding="UTF-8" standalone="yes"?>
<Relationships xmlns="http://schemas.openxmlformats.org/package/2006/relationships"><Relationship Id="rId3" Type="http://schemas.openxmlformats.org/officeDocument/2006/relationships/themeOverride" Target="../theme/themeOverride10.xml"/><Relationship Id="rId2" Type="http://schemas.microsoft.com/office/2011/relationships/chartColorStyle" Target="colors19.xml"/><Relationship Id="rId1" Type="http://schemas.microsoft.com/office/2011/relationships/chartStyle" Target="style19.xml"/><Relationship Id="rId4" Type="http://schemas.openxmlformats.org/officeDocument/2006/relationships/package" Target="../embeddings/Microsoft_Excel_Worksheet9.xlsx"/></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C:\Users\Pavel_Makhakhei\OneDrive%20-%20EPAM\Projects\TCC\ContinuousTesting\2021\Project%20Roles.csv" TargetMode="External"/></Relationships>
</file>

<file path=ppt/charts/_rels/chart20.xml.rels><?xml version="1.0" encoding="UTF-8" standalone="yes"?>
<Relationships xmlns="http://schemas.openxmlformats.org/package/2006/relationships"><Relationship Id="rId3" Type="http://schemas.openxmlformats.org/officeDocument/2006/relationships/themeOverride" Target="../theme/themeOverride11.xml"/><Relationship Id="rId2" Type="http://schemas.microsoft.com/office/2011/relationships/chartColorStyle" Target="colors20.xml"/><Relationship Id="rId1" Type="http://schemas.microsoft.com/office/2011/relationships/chartStyle" Target="style20.xml"/><Relationship Id="rId4" Type="http://schemas.openxmlformats.org/officeDocument/2006/relationships/package" Target="../embeddings/Microsoft_Excel_Worksheet10.xlsx"/></Relationships>
</file>

<file path=ppt/charts/_rels/chart21.xml.rels><?xml version="1.0" encoding="UTF-8" standalone="yes"?>
<Relationships xmlns="http://schemas.openxmlformats.org/package/2006/relationships"><Relationship Id="rId3" Type="http://schemas.openxmlformats.org/officeDocument/2006/relationships/themeOverride" Target="../theme/themeOverride12.xml"/><Relationship Id="rId2" Type="http://schemas.microsoft.com/office/2011/relationships/chartColorStyle" Target="colors21.xml"/><Relationship Id="rId1" Type="http://schemas.microsoft.com/office/2011/relationships/chartStyle" Target="style21.xml"/><Relationship Id="rId4" Type="http://schemas.openxmlformats.org/officeDocument/2006/relationships/package" Target="../embeddings/Microsoft_Excel_Worksheet11.xlsx"/></Relationships>
</file>

<file path=ppt/charts/_rels/chart22.xml.rels><?xml version="1.0" encoding="UTF-8" standalone="yes"?>
<Relationships xmlns="http://schemas.openxmlformats.org/package/2006/relationships"><Relationship Id="rId3" Type="http://schemas.openxmlformats.org/officeDocument/2006/relationships/oleObject" Target="https://epam-my.sharepoint.com/personal/pavel_makhakhei_epam_com/Documents/Projects/TCC/ContinuousTesting/2021/multiple_data.xlsx" TargetMode="External"/><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oleObject" Target="https://epam-my.sharepoint.com/personal/pavel_makhakhei_epam_com/Documents/Projects/TCC/ContinuousTesting/2021/multiple_data.xlsx" TargetMode="External"/><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functional.csv" TargetMode="External"/><Relationship Id="rId2" Type="http://schemas.microsoft.com/office/2011/relationships/chartColorStyle" Target="colors24.xml"/><Relationship Id="rId1" Type="http://schemas.microsoft.com/office/2011/relationships/chartStyle" Target="style24.xml"/></Relationships>
</file>

<file path=ppt/charts/_rels/chart25.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pass%20ratio%202.csv" TargetMode="External"/><Relationship Id="rId2" Type="http://schemas.microsoft.com/office/2011/relationships/chartColorStyle" Target="colors25.xml"/><Relationship Id="rId1" Type="http://schemas.microsoft.com/office/2011/relationships/chartStyle" Target="style25.xml"/></Relationships>
</file>

<file path=ppt/charts/_rels/chart26.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non-UI%20level%202.csv" TargetMode="External"/><Relationship Id="rId2" Type="http://schemas.microsoft.com/office/2011/relationships/chartColorStyle" Target="colors26.xml"/><Relationship Id="rId1" Type="http://schemas.microsoft.com/office/2011/relationships/chartStyle" Target="style26.xml"/></Relationships>
</file>

<file path=ppt/charts/_rels/chart27.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test%20count%202.csv" TargetMode="External"/><Relationship Id="rId2" Type="http://schemas.microsoft.com/office/2011/relationships/chartColorStyle" Target="colors27.xml"/><Relationship Id="rId1" Type="http://schemas.microsoft.com/office/2011/relationships/chartStyle" Target="style27.xml"/></Relationships>
</file>

<file path=ppt/charts/_rels/chart28.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run%20duration%202.csv" TargetMode="External"/><Relationship Id="rId2" Type="http://schemas.microsoft.com/office/2011/relationships/chartColorStyle" Target="colors28.xml"/><Relationship Id="rId1" Type="http://schemas.microsoft.com/office/2011/relationships/chartStyle" Target="style28.xml"/></Relationships>
</file>

<file path=ppt/charts/_rels/chart29.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env.csv" TargetMode="External"/><Relationship Id="rId2" Type="http://schemas.microsoft.com/office/2011/relationships/chartColorStyle" Target="colors29.xml"/><Relationship Id="rId1" Type="http://schemas.microsoft.com/office/2011/relationships/chartStyle" Target="style29.xm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Pavel_Makhakhei\OneDrive%20-%20EPAM\Projects\TCC\ContinuousTesting\2021\Job%20Levels.csv" TargetMode="External"/></Relationships>
</file>

<file path=ppt/charts/_rels/chart30.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lead%20time.csv" TargetMode="External"/><Relationship Id="rId2" Type="http://schemas.microsoft.com/office/2011/relationships/chartColorStyle" Target="colors30.xml"/><Relationship Id="rId1" Type="http://schemas.microsoft.com/office/2011/relationships/chartStyle" Target="style30.xml"/></Relationships>
</file>

<file path=ppt/charts/_rels/chart31.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quality%20gates%202.csv" TargetMode="External"/><Relationship Id="rId2" Type="http://schemas.microsoft.com/office/2011/relationships/chartColorStyle" Target="colors31.xml"/><Relationship Id="rId1" Type="http://schemas.microsoft.com/office/2011/relationships/chartStyle" Target="style31.xml"/></Relationships>
</file>

<file path=ppt/charts/_rels/chart32.xml.rels><?xml version="1.0" encoding="UTF-8" standalone="yes"?>
<Relationships xmlns="http://schemas.openxmlformats.org/package/2006/relationships"><Relationship Id="rId3" Type="http://schemas.openxmlformats.org/officeDocument/2006/relationships/themeOverride" Target="../theme/themeOverride13.xml"/><Relationship Id="rId2" Type="http://schemas.microsoft.com/office/2011/relationships/chartColorStyle" Target="colors32.xml"/><Relationship Id="rId1" Type="http://schemas.microsoft.com/office/2011/relationships/chartStyle" Target="style32.xml"/><Relationship Id="rId4" Type="http://schemas.openxmlformats.org/officeDocument/2006/relationships/package" Target="../embeddings/Microsoft_Excel_Worksheet12.xlsx"/></Relationships>
</file>

<file path=ppt/charts/_rels/chart33.xml.rels><?xml version="1.0" encoding="UTF-8" standalone="yes"?>
<Relationships xmlns="http://schemas.openxmlformats.org/package/2006/relationships"><Relationship Id="rId3" Type="http://schemas.openxmlformats.org/officeDocument/2006/relationships/themeOverride" Target="../theme/themeOverride14.xml"/><Relationship Id="rId2" Type="http://schemas.microsoft.com/office/2011/relationships/chartColorStyle" Target="colors33.xml"/><Relationship Id="rId1" Type="http://schemas.microsoft.com/office/2011/relationships/chartStyle" Target="style33.xml"/><Relationship Id="rId4" Type="http://schemas.openxmlformats.org/officeDocument/2006/relationships/package" Target="../embeddings/Microsoft_Excel_Worksheet13.xlsx"/></Relationships>
</file>

<file path=ppt/charts/_rels/chart34.xml.rels><?xml version="1.0" encoding="UTF-8" standalone="yes"?>
<Relationships xmlns="http://schemas.openxmlformats.org/package/2006/relationships"><Relationship Id="rId3" Type="http://schemas.openxmlformats.org/officeDocument/2006/relationships/themeOverride" Target="../theme/themeOverride15.xml"/><Relationship Id="rId2" Type="http://schemas.microsoft.com/office/2011/relationships/chartColorStyle" Target="colors34.xml"/><Relationship Id="rId1" Type="http://schemas.microsoft.com/office/2011/relationships/chartStyle" Target="style34.xml"/><Relationship Id="rId4" Type="http://schemas.openxmlformats.org/officeDocument/2006/relationships/package" Target="../embeddings/Microsoft_Excel_Worksheet14.xlsx"/></Relationships>
</file>

<file path=ppt/charts/_rels/chart35.xml.rels><?xml version="1.0" encoding="UTF-8" standalone="yes"?>
<Relationships xmlns="http://schemas.openxmlformats.org/package/2006/relationships"><Relationship Id="rId3" Type="http://schemas.openxmlformats.org/officeDocument/2006/relationships/themeOverride" Target="../theme/themeOverride16.xml"/><Relationship Id="rId2" Type="http://schemas.microsoft.com/office/2011/relationships/chartColorStyle" Target="colors35.xml"/><Relationship Id="rId1" Type="http://schemas.microsoft.com/office/2011/relationships/chartStyle" Target="style35.xml"/><Relationship Id="rId4" Type="http://schemas.openxmlformats.org/officeDocument/2006/relationships/package" Target="../embeddings/Microsoft_Excel_Worksheet15.xlsx"/></Relationships>
</file>

<file path=ppt/charts/_rels/chart36.xml.rels><?xml version="1.0" encoding="UTF-8" standalone="yes"?>
<Relationships xmlns="http://schemas.openxmlformats.org/package/2006/relationships"><Relationship Id="rId3" Type="http://schemas.openxmlformats.org/officeDocument/2006/relationships/themeOverride" Target="../theme/themeOverride17.xml"/><Relationship Id="rId2" Type="http://schemas.microsoft.com/office/2011/relationships/chartColorStyle" Target="colors36.xml"/><Relationship Id="rId1" Type="http://schemas.microsoft.com/office/2011/relationships/chartStyle" Target="style36.xml"/><Relationship Id="rId4" Type="http://schemas.openxmlformats.org/officeDocument/2006/relationships/package" Target="../embeddings/Microsoft_Excel_Worksheet16.xlsx"/></Relationships>
</file>

<file path=ppt/charts/_rels/chart37.xml.rels><?xml version="1.0" encoding="UTF-8" standalone="yes"?>
<Relationships xmlns="http://schemas.openxmlformats.org/package/2006/relationships"><Relationship Id="rId3" Type="http://schemas.openxmlformats.org/officeDocument/2006/relationships/themeOverride" Target="../theme/themeOverride18.xml"/><Relationship Id="rId2" Type="http://schemas.microsoft.com/office/2011/relationships/chartColorStyle" Target="colors37.xml"/><Relationship Id="rId1" Type="http://schemas.microsoft.com/office/2011/relationships/chartStyle" Target="style37.xml"/><Relationship Id="rId4" Type="http://schemas.openxmlformats.org/officeDocument/2006/relationships/package" Target="../embeddings/Microsoft_Excel_Worksheet17.xlsx"/></Relationships>
</file>

<file path=ppt/charts/_rels/chart38.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programming%20lang%202.csv" TargetMode="External"/><Relationship Id="rId2" Type="http://schemas.microsoft.com/office/2011/relationships/chartColorStyle" Target="colors38.xml"/><Relationship Id="rId1" Type="http://schemas.microsoft.com/office/2011/relationships/chartStyle" Target="style38.xml"/></Relationships>
</file>

<file path=ppt/charts/_rels/chart39.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accelerators1.csv" TargetMode="External"/><Relationship Id="rId2" Type="http://schemas.microsoft.com/office/2011/relationships/chartColorStyle" Target="colors39.xml"/><Relationship Id="rId1" Type="http://schemas.microsoft.com/office/2011/relationships/chartStyle" Target="style39.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file:///C:\Users\Pavel_Makhakhei\OneDrive%20-%20EPAM\Projects\TCC\ContinuousTesting\2021\Primary%20Skill.csv" TargetMode="External"/></Relationships>
</file>

<file path=ppt/charts/_rels/chart40.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accelerators%204.csv" TargetMode="External"/><Relationship Id="rId2" Type="http://schemas.microsoft.com/office/2011/relationships/chartColorStyle" Target="colors40.xml"/><Relationship Id="rId1" Type="http://schemas.microsoft.com/office/2011/relationships/chartStyle" Target="style40.xml"/></Relationships>
</file>

<file path=ppt/charts/_rels/chart41.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execution%20platforms.csv" TargetMode="External"/><Relationship Id="rId2" Type="http://schemas.microsoft.com/office/2011/relationships/chartColorStyle" Target="colors41.xml"/><Relationship Id="rId1" Type="http://schemas.microsoft.com/office/2011/relationships/chartStyle" Target="style41.xml"/></Relationships>
</file>

<file path=ppt/charts/_rels/chart42.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cicd%20tool.csv" TargetMode="External"/><Relationship Id="rId2" Type="http://schemas.microsoft.com/office/2011/relationships/chartColorStyle" Target="colors42.xml"/><Relationship Id="rId1" Type="http://schemas.microsoft.com/office/2011/relationships/chartStyle" Target="style42.xml"/></Relationships>
</file>

<file path=ppt/charts/_rels/chart43.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reporting%20tools.csv" TargetMode="External"/><Relationship Id="rId2" Type="http://schemas.microsoft.com/office/2011/relationships/chartColorStyle" Target="colors43.xml"/><Relationship Id="rId1" Type="http://schemas.microsoft.com/office/2011/relationships/chartStyle" Target="style43.xm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oleObject" Target="file:///C:\Users\Pavel_Makhakhei\OneDrive%20-%20EPAM\Projects\TCC\ContinuousTesting\2021\domains.csv" TargetMode="Externa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segments.csv"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Pavel_Makhakhei\OneDrive%20-%20EPAM\Projects\TCC\ContinuousTesting\2021\lead%20time%20group.csv"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dirty="0"/>
              <a:t>By Location</a:t>
            </a:r>
          </a:p>
        </c:rich>
      </c:tx>
      <c:layout>
        <c:manualLayout>
          <c:xMode val="edge"/>
          <c:yMode val="edge"/>
          <c:x val="0.40244822249528039"/>
          <c:y val="2.2766518722708667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Locations!$B$1</c:f>
              <c:strCache>
                <c:ptCount val="1"/>
                <c:pt idx="0">
                  <c:v>%GT Count of Email</c:v>
                </c:pt>
              </c:strCache>
            </c:strRef>
          </c:tx>
          <c:spPr>
            <a:solidFill>
              <a:srgbClr val="39C2D7">
                <a:lumMod val="60000"/>
                <a:lumOff val="40000"/>
              </a:srgbClr>
            </a:solidFill>
            <a:ln>
              <a:noFill/>
            </a:ln>
            <a:effectLst/>
          </c:spPr>
          <c:invertIfNegative val="0"/>
          <c:dPt>
            <c:idx val="17"/>
            <c:invertIfNegative val="0"/>
            <c:bubble3D val="0"/>
            <c:spPr>
              <a:solidFill>
                <a:srgbClr val="39C2D7">
                  <a:lumMod val="75000"/>
                </a:srgbClr>
              </a:solidFill>
              <a:ln>
                <a:noFill/>
              </a:ln>
              <a:effectLst/>
            </c:spPr>
            <c:extLst>
              <c:ext xmlns:c16="http://schemas.microsoft.com/office/drawing/2014/chart" uri="{C3380CC4-5D6E-409C-BE32-E72D297353CC}">
                <c16:uniqueId val="{00000007-B499-4C00-B164-BA4B6C2D53C5}"/>
              </c:ext>
            </c:extLst>
          </c:dPt>
          <c:dPt>
            <c:idx val="18"/>
            <c:invertIfNegative val="0"/>
            <c:bubble3D val="0"/>
            <c:spPr>
              <a:solidFill>
                <a:srgbClr val="39C2D7">
                  <a:lumMod val="75000"/>
                </a:srgbClr>
              </a:solidFill>
              <a:ln>
                <a:noFill/>
              </a:ln>
              <a:effectLst/>
            </c:spPr>
            <c:extLst>
              <c:ext xmlns:c16="http://schemas.microsoft.com/office/drawing/2014/chart" uri="{C3380CC4-5D6E-409C-BE32-E72D297353CC}">
                <c16:uniqueId val="{00000006-B499-4C00-B164-BA4B6C2D53C5}"/>
              </c:ext>
            </c:extLst>
          </c:dPt>
          <c:dPt>
            <c:idx val="19"/>
            <c:invertIfNegative val="0"/>
            <c:bubble3D val="0"/>
            <c:spPr>
              <a:solidFill>
                <a:srgbClr val="39C2D7">
                  <a:lumMod val="75000"/>
                </a:srgbClr>
              </a:solidFill>
              <a:ln>
                <a:noFill/>
              </a:ln>
              <a:effectLst/>
            </c:spPr>
            <c:extLst>
              <c:ext xmlns:c16="http://schemas.microsoft.com/office/drawing/2014/chart" uri="{C3380CC4-5D6E-409C-BE32-E72D297353CC}">
                <c16:uniqueId val="{00000005-B499-4C00-B164-BA4B6C2D53C5}"/>
              </c:ext>
            </c:extLst>
          </c:dPt>
          <c:dPt>
            <c:idx val="20"/>
            <c:invertIfNegative val="0"/>
            <c:bubble3D val="0"/>
            <c:spPr>
              <a:solidFill>
                <a:srgbClr val="39C2D7">
                  <a:lumMod val="75000"/>
                </a:srgbClr>
              </a:solidFill>
              <a:ln>
                <a:noFill/>
              </a:ln>
              <a:effectLst/>
            </c:spPr>
            <c:extLst>
              <c:ext xmlns:c16="http://schemas.microsoft.com/office/drawing/2014/chart" uri="{C3380CC4-5D6E-409C-BE32-E72D297353CC}">
                <c16:uniqueId val="{00000004-B499-4C00-B164-BA4B6C2D53C5}"/>
              </c:ext>
            </c:extLst>
          </c:dPt>
          <c:dPt>
            <c:idx val="21"/>
            <c:invertIfNegative val="0"/>
            <c:bubble3D val="0"/>
            <c:spPr>
              <a:solidFill>
                <a:srgbClr val="39C2D7">
                  <a:lumMod val="75000"/>
                </a:srgbClr>
              </a:solidFill>
              <a:ln>
                <a:noFill/>
              </a:ln>
              <a:effectLst/>
            </c:spPr>
            <c:extLst>
              <c:ext xmlns:c16="http://schemas.microsoft.com/office/drawing/2014/chart" uri="{C3380CC4-5D6E-409C-BE32-E72D297353CC}">
                <c16:uniqueId val="{00000003-B499-4C00-B164-BA4B6C2D53C5}"/>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Locations!$A$2:$A$23</c:f>
              <c:strCache>
                <c:ptCount val="22"/>
                <c:pt idx="0">
                  <c:v>Czech Republic</c:v>
                </c:pt>
                <c:pt idx="1">
                  <c:v>Lithuania</c:v>
                </c:pt>
                <c:pt idx="2">
                  <c:v>Netherlands</c:v>
                </c:pt>
                <c:pt idx="3">
                  <c:v>Armenia</c:v>
                </c:pt>
                <c:pt idx="4">
                  <c:v>Canada</c:v>
                </c:pt>
                <c:pt idx="5">
                  <c:v>Slovakia</c:v>
                </c:pt>
                <c:pt idx="6">
                  <c:v>Viet Nam</c:v>
                </c:pt>
                <c:pt idx="7">
                  <c:v>Bulgaria</c:v>
                </c:pt>
                <c:pt idx="8">
                  <c:v>China</c:v>
                </c:pt>
                <c:pt idx="9">
                  <c:v>Kazakhstan</c:v>
                </c:pt>
                <c:pt idx="10">
                  <c:v>Romania</c:v>
                </c:pt>
                <c:pt idx="11">
                  <c:v>Singapore</c:v>
                </c:pt>
                <c:pt idx="12">
                  <c:v>USA</c:v>
                </c:pt>
                <c:pt idx="13">
                  <c:v>Spain</c:v>
                </c:pt>
                <c:pt idx="14">
                  <c:v>Switzerland</c:v>
                </c:pt>
                <c:pt idx="15">
                  <c:v>Mexico</c:v>
                </c:pt>
                <c:pt idx="16">
                  <c:v>India</c:v>
                </c:pt>
                <c:pt idx="17">
                  <c:v>Hungary</c:v>
                </c:pt>
                <c:pt idx="18">
                  <c:v>Poland</c:v>
                </c:pt>
                <c:pt idx="19">
                  <c:v>Ukraine</c:v>
                </c:pt>
                <c:pt idx="20">
                  <c:v>Russia</c:v>
                </c:pt>
                <c:pt idx="21">
                  <c:v>Belarus</c:v>
                </c:pt>
              </c:strCache>
            </c:strRef>
          </c:cat>
          <c:val>
            <c:numRef>
              <c:f>Locations!$B$2:$B$23</c:f>
              <c:numCache>
                <c:formatCode>0.00%</c:formatCode>
                <c:ptCount val="22"/>
                <c:pt idx="0">
                  <c:v>2E-3</c:v>
                </c:pt>
                <c:pt idx="1">
                  <c:v>2E-3</c:v>
                </c:pt>
                <c:pt idx="2">
                  <c:v>2E-3</c:v>
                </c:pt>
                <c:pt idx="3">
                  <c:v>3.0000000000000001E-3</c:v>
                </c:pt>
                <c:pt idx="4">
                  <c:v>3.0000000000000001E-3</c:v>
                </c:pt>
                <c:pt idx="5">
                  <c:v>3.0000000000000001E-3</c:v>
                </c:pt>
                <c:pt idx="6">
                  <c:v>3.0000000000000001E-3</c:v>
                </c:pt>
                <c:pt idx="7">
                  <c:v>5.0000000000000001E-3</c:v>
                </c:pt>
                <c:pt idx="8">
                  <c:v>5.0000000000000001E-3</c:v>
                </c:pt>
                <c:pt idx="9">
                  <c:v>5.0000000000000001E-3</c:v>
                </c:pt>
                <c:pt idx="10">
                  <c:v>5.0000000000000001E-3</c:v>
                </c:pt>
                <c:pt idx="11">
                  <c:v>5.0000000000000001E-3</c:v>
                </c:pt>
                <c:pt idx="12">
                  <c:v>7.0000000000000001E-3</c:v>
                </c:pt>
                <c:pt idx="13">
                  <c:v>1.2E-2</c:v>
                </c:pt>
                <c:pt idx="14">
                  <c:v>1.2E-2</c:v>
                </c:pt>
                <c:pt idx="15">
                  <c:v>1.4999999999999999E-2</c:v>
                </c:pt>
                <c:pt idx="16">
                  <c:v>2.7E-2</c:v>
                </c:pt>
                <c:pt idx="17">
                  <c:v>6.2E-2</c:v>
                </c:pt>
                <c:pt idx="18">
                  <c:v>0.108</c:v>
                </c:pt>
                <c:pt idx="19">
                  <c:v>0.20499999999999999</c:v>
                </c:pt>
                <c:pt idx="20">
                  <c:v>0.248</c:v>
                </c:pt>
                <c:pt idx="21">
                  <c:v>0.26</c:v>
                </c:pt>
              </c:numCache>
            </c:numRef>
          </c:val>
          <c:extLst>
            <c:ext xmlns:c16="http://schemas.microsoft.com/office/drawing/2014/chart" uri="{C3380CC4-5D6E-409C-BE32-E72D297353CC}">
              <c16:uniqueId val="{00000000-A142-4698-9DDC-3F6571F56AC2}"/>
            </c:ext>
          </c:extLst>
        </c:ser>
        <c:dLbls>
          <c:dLblPos val="outEnd"/>
          <c:showLegendKey val="0"/>
          <c:showVal val="1"/>
          <c:showCatName val="0"/>
          <c:showSerName val="0"/>
          <c:showPercent val="0"/>
          <c:showBubbleSize val="0"/>
        </c:dLbls>
        <c:gapWidth val="100"/>
        <c:axId val="201054784"/>
        <c:axId val="201053536"/>
      </c:barChart>
      <c:catAx>
        <c:axId val="2010547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b"/>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077796777432867"/>
          <c:y val="0"/>
          <c:w val="0.97245369124317727"/>
          <c:h val="1"/>
        </c:manualLayout>
      </c:layout>
      <c:doughnutChart>
        <c:varyColors val="1"/>
        <c:ser>
          <c:idx val="0"/>
          <c:order val="0"/>
          <c:tx>
            <c:strRef>
              <c:f>Sheet1!$B$1</c:f>
              <c:strCache>
                <c:ptCount val="1"/>
                <c:pt idx="0">
                  <c:v>Sales</c:v>
                </c:pt>
              </c:strCache>
            </c:strRef>
          </c:tx>
          <c:dPt>
            <c:idx val="0"/>
            <c:bubble3D val="0"/>
            <c:spPr>
              <a:solidFill>
                <a:schemeClr val="accent6"/>
              </a:solidFill>
              <a:ln w="19050">
                <a:solidFill>
                  <a:schemeClr val="lt1"/>
                </a:solidFill>
              </a:ln>
              <a:effectLst/>
            </c:spPr>
            <c:extLst>
              <c:ext xmlns:c16="http://schemas.microsoft.com/office/drawing/2014/chart" uri="{C3380CC4-5D6E-409C-BE32-E72D297353CC}">
                <c16:uniqueId val="{00000001-C1B4-4C5A-84F1-335B6500A61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C1B4-4C5A-84F1-335B6500A616}"/>
              </c:ext>
            </c:extLst>
          </c:dPt>
          <c:cat>
            <c:strRef>
              <c:f>Sheet1!$A$2:$A$3</c:f>
              <c:strCache>
                <c:ptCount val="2"/>
                <c:pt idx="0">
                  <c:v>1st Qtr</c:v>
                </c:pt>
                <c:pt idx="1">
                  <c:v>2nd Qtr</c:v>
                </c:pt>
              </c:strCache>
            </c:strRef>
          </c:cat>
          <c:val>
            <c:numRef>
              <c:f>Sheet1!$B$2:$B$3</c:f>
              <c:numCache>
                <c:formatCode>General</c:formatCode>
                <c:ptCount val="2"/>
                <c:pt idx="0">
                  <c:v>10</c:v>
                </c:pt>
                <c:pt idx="1">
                  <c:v>90</c:v>
                </c:pt>
              </c:numCache>
            </c:numRef>
          </c:val>
          <c:extLst>
            <c:ext xmlns:c16="http://schemas.microsoft.com/office/drawing/2014/chart" uri="{C3380CC4-5D6E-409C-BE32-E72D297353CC}">
              <c16:uniqueId val="{00000000-0E12-40F2-8D45-000174252582}"/>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077796777432867"/>
          <c:y val="0"/>
          <c:w val="0.97245369124317727"/>
          <c:h val="1"/>
        </c:manualLayout>
      </c:layout>
      <c:doughnutChart>
        <c:varyColors val="1"/>
        <c:ser>
          <c:idx val="0"/>
          <c:order val="0"/>
          <c:tx>
            <c:strRef>
              <c:f>Sheet1!$B$1</c:f>
              <c:strCache>
                <c:ptCount val="1"/>
                <c:pt idx="0">
                  <c:v>Sales</c:v>
                </c:pt>
              </c:strCache>
            </c:strRef>
          </c:tx>
          <c:dPt>
            <c:idx val="0"/>
            <c:bubble3D val="0"/>
            <c:spPr>
              <a:solidFill>
                <a:schemeClr val="accent6"/>
              </a:solidFill>
              <a:ln w="19050">
                <a:solidFill>
                  <a:schemeClr val="lt1"/>
                </a:solidFill>
              </a:ln>
              <a:effectLst/>
            </c:spPr>
            <c:extLst>
              <c:ext xmlns:c16="http://schemas.microsoft.com/office/drawing/2014/chart" uri="{C3380CC4-5D6E-409C-BE32-E72D297353CC}">
                <c16:uniqueId val="{00000001-8FA0-4D0F-8FE4-11423EC8CE8D}"/>
              </c:ext>
            </c:extLst>
          </c:dPt>
          <c:dPt>
            <c:idx val="1"/>
            <c:bubble3D val="0"/>
            <c:spPr>
              <a:solidFill>
                <a:schemeClr val="accent5"/>
              </a:solidFill>
              <a:ln w="19050">
                <a:solidFill>
                  <a:schemeClr val="lt1"/>
                </a:solidFill>
              </a:ln>
              <a:effectLst/>
            </c:spPr>
            <c:extLst>
              <c:ext xmlns:c16="http://schemas.microsoft.com/office/drawing/2014/chart" uri="{C3380CC4-5D6E-409C-BE32-E72D297353CC}">
                <c16:uniqueId val="{00000003-8FA0-4D0F-8FE4-11423EC8CE8D}"/>
              </c:ext>
            </c:extLst>
          </c:dPt>
          <c:cat>
            <c:strRef>
              <c:f>Sheet1!$A$2:$A$3</c:f>
              <c:strCache>
                <c:ptCount val="2"/>
                <c:pt idx="0">
                  <c:v>1st Qtr</c:v>
                </c:pt>
                <c:pt idx="1">
                  <c:v>2nd Qtr</c:v>
                </c:pt>
              </c:strCache>
            </c:strRef>
          </c:cat>
          <c:val>
            <c:numRef>
              <c:f>Sheet1!$B$2:$B$3</c:f>
              <c:numCache>
                <c:formatCode>General</c:formatCode>
                <c:ptCount val="2"/>
                <c:pt idx="0">
                  <c:v>73</c:v>
                </c:pt>
                <c:pt idx="1">
                  <c:v>27</c:v>
                </c:pt>
              </c:numCache>
            </c:numRef>
          </c:val>
          <c:extLst>
            <c:ext xmlns:c16="http://schemas.microsoft.com/office/drawing/2014/chart" uri="{C3380CC4-5D6E-409C-BE32-E72D297353CC}">
              <c16:uniqueId val="{00000000-0E12-40F2-8D45-000174252582}"/>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dirty="0"/>
              <a:t>Usage</a:t>
            </a:r>
            <a:r>
              <a:rPr lang="en-US" sz="1200" baseline="0" dirty="0"/>
              <a:t> of Cloud Technologies</a:t>
            </a:r>
            <a:endParaRPr lang="en-US" sz="1200" dirty="0"/>
          </a:p>
        </c:rich>
      </c:tx>
      <c:layout>
        <c:manualLayout>
          <c:xMode val="edge"/>
          <c:yMode val="edge"/>
          <c:x val="0.24508534169678819"/>
          <c:y val="1.1425606580883738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5086504557585753"/>
          <c:y val="0.21272052626944893"/>
          <c:w val="0.48672711986063361"/>
          <c:h val="0.76266494235318938"/>
        </c:manualLayout>
      </c:layout>
      <c:doughnutChart>
        <c:varyColors val="1"/>
        <c:ser>
          <c:idx val="0"/>
          <c:order val="0"/>
          <c:tx>
            <c:strRef>
              <c:f>cloud!$B$1</c:f>
              <c:strCache>
                <c:ptCount val="1"/>
                <c:pt idx="0">
                  <c:v>Count of Your Project ID as it appears in UPSA:</c:v>
                </c:pt>
              </c:strCache>
            </c:strRef>
          </c:tx>
          <c:dPt>
            <c:idx val="0"/>
            <c:bubble3D val="0"/>
            <c:spPr>
              <a:solidFill>
                <a:schemeClr val="accent2"/>
              </a:solidFill>
              <a:ln w="19050">
                <a:solidFill>
                  <a:schemeClr val="lt1"/>
                </a:solidFill>
              </a:ln>
              <a:effectLst/>
            </c:spPr>
            <c:extLst>
              <c:ext xmlns:c16="http://schemas.microsoft.com/office/drawing/2014/chart" uri="{C3380CC4-5D6E-409C-BE32-E72D297353CC}">
                <c16:uniqueId val="{00000001-9E3F-47F9-9812-346378E18625}"/>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9E3F-47F9-9812-346378E18625}"/>
              </c:ext>
            </c:extLst>
          </c:dPt>
          <c:dPt>
            <c:idx val="2"/>
            <c:bubble3D val="0"/>
            <c:spPr>
              <a:solidFill>
                <a:schemeClr val="accent6"/>
              </a:solidFill>
              <a:ln w="19050">
                <a:solidFill>
                  <a:schemeClr val="lt1"/>
                </a:solidFill>
              </a:ln>
              <a:effectLst/>
            </c:spPr>
            <c:extLst>
              <c:ext xmlns:c16="http://schemas.microsoft.com/office/drawing/2014/chart" uri="{C3380CC4-5D6E-409C-BE32-E72D297353CC}">
                <c16:uniqueId val="{00000005-9E3F-47F9-9812-346378E18625}"/>
              </c:ext>
            </c:extLst>
          </c:dPt>
          <c:dPt>
            <c:idx val="3"/>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7-9E3F-47F9-9812-346378E18625}"/>
              </c:ext>
            </c:extLst>
          </c:dPt>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cloud!$A$2:$A$5</c:f>
              <c:strCache>
                <c:ptCount val="4"/>
                <c:pt idx="0">
                  <c:v>Cloud is partially used</c:v>
                </c:pt>
                <c:pt idx="1">
                  <c:v>Cloud-Native development</c:v>
                </c:pt>
                <c:pt idx="2">
                  <c:v>Cloud is not used</c:v>
                </c:pt>
                <c:pt idx="3">
                  <c:v>Cloud migration</c:v>
                </c:pt>
              </c:strCache>
            </c:strRef>
          </c:cat>
          <c:val>
            <c:numRef>
              <c:f>cloud!$B$2:$B$5</c:f>
              <c:numCache>
                <c:formatCode>General</c:formatCode>
                <c:ptCount val="4"/>
                <c:pt idx="0">
                  <c:v>151</c:v>
                </c:pt>
                <c:pt idx="1">
                  <c:v>125</c:v>
                </c:pt>
                <c:pt idx="2">
                  <c:v>111</c:v>
                </c:pt>
                <c:pt idx="3">
                  <c:v>77</c:v>
                </c:pt>
              </c:numCache>
            </c:numRef>
          </c:val>
          <c:extLst>
            <c:ext xmlns:c16="http://schemas.microsoft.com/office/drawing/2014/chart" uri="{C3380CC4-5D6E-409C-BE32-E72D297353CC}">
              <c16:uniqueId val="{00000008-9E3F-47F9-9812-346378E18625}"/>
            </c:ext>
          </c:extLst>
        </c:ser>
        <c:dLbls>
          <c:showLegendKey val="0"/>
          <c:showVal val="1"/>
          <c:showCatName val="0"/>
          <c:showSerName val="0"/>
          <c:showPercent val="0"/>
          <c:showBubbleSize val="0"/>
          <c:showLeaderLines val="1"/>
        </c:dLbls>
        <c:firstSliceAng val="0"/>
        <c:holeSize val="70"/>
      </c:doughnutChart>
      <c:spPr>
        <a:noFill/>
        <a:ln>
          <a:noFill/>
        </a:ln>
        <a:effectLst/>
      </c:spPr>
    </c:plotArea>
    <c:legend>
      <c:legendPos val="r"/>
      <c:layout>
        <c:manualLayout>
          <c:xMode val="edge"/>
          <c:yMode val="edge"/>
          <c:x val="0.61186449443126822"/>
          <c:y val="0.34690766386174104"/>
          <c:w val="0.36188317606690973"/>
          <c:h val="0.48983698019929073"/>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dirty="0"/>
              <a:t>Architecture Style</a:t>
            </a:r>
            <a:r>
              <a:rPr lang="en-US" sz="1200" baseline="0" dirty="0"/>
              <a:t> Used on Project</a:t>
            </a:r>
            <a:endParaRPr lang="en-US" sz="1200" dirty="0"/>
          </a:p>
        </c:rich>
      </c:tx>
      <c:layout>
        <c:manualLayout>
          <c:xMode val="edge"/>
          <c:yMode val="edge"/>
          <c:x val="0.34090259013203789"/>
          <c:y val="4.7294155912486965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'architecture 2'!$B$1</c:f>
              <c:strCache>
                <c:ptCount val="1"/>
                <c:pt idx="0">
                  <c:v>%GT Count of Your Project ID as it appears in UPSA:</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2-C2C6-4478-AAE2-FB7520ACE199}"/>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4-DBEC-48ED-A22A-E6036C3A9AA0}"/>
              </c:ext>
            </c:extLst>
          </c:dPt>
          <c:dPt>
            <c:idx val="6"/>
            <c:invertIfNegative val="0"/>
            <c:bubble3D val="0"/>
            <c:spPr>
              <a:solidFill>
                <a:schemeClr val="accent1"/>
              </a:solidFill>
              <a:ln>
                <a:solidFill>
                  <a:schemeClr val="bg1">
                    <a:lumMod val="75000"/>
                  </a:schemeClr>
                </a:solidFill>
              </a:ln>
              <a:effectLst/>
            </c:spPr>
            <c:extLst>
              <c:ext xmlns:c16="http://schemas.microsoft.com/office/drawing/2014/chart" uri="{C3380CC4-5D6E-409C-BE32-E72D297353CC}">
                <c16:uniqueId val="{00000003-C2C6-4478-AAE2-FB7520ACE199}"/>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'architecture 2'!$A$2:$A$8</c:f>
              <c:strCache>
                <c:ptCount val="7"/>
                <c:pt idx="0">
                  <c:v>Serverless &amp; Microservices</c:v>
                </c:pt>
                <c:pt idx="1">
                  <c:v>Service-Oriented architecture</c:v>
                </c:pt>
                <c:pt idx="2">
                  <c:v>Mixed</c:v>
                </c:pt>
                <c:pt idx="3">
                  <c:v>Monolithic</c:v>
                </c:pt>
                <c:pt idx="4">
                  <c:v>Layered architecture (N-tier)</c:v>
                </c:pt>
                <c:pt idx="5">
                  <c:v>Single-Page applications</c:v>
                </c:pt>
                <c:pt idx="6">
                  <c:v>Other</c:v>
                </c:pt>
              </c:strCache>
            </c:strRef>
          </c:cat>
          <c:val>
            <c:numRef>
              <c:f>'architecture 2'!$B$2:$B$8</c:f>
              <c:numCache>
                <c:formatCode>0.00%</c:formatCode>
                <c:ptCount val="7"/>
                <c:pt idx="0">
                  <c:v>0.42970000000000003</c:v>
                </c:pt>
                <c:pt idx="1">
                  <c:v>0.29970000000000002</c:v>
                </c:pt>
                <c:pt idx="2">
                  <c:v>0.13789999999999999</c:v>
                </c:pt>
                <c:pt idx="3">
                  <c:v>0.1008</c:v>
                </c:pt>
                <c:pt idx="4">
                  <c:v>7.6899999999999996E-2</c:v>
                </c:pt>
                <c:pt idx="5">
                  <c:v>3.9800000000000002E-2</c:v>
                </c:pt>
                <c:pt idx="6">
                  <c:v>0.2016</c:v>
                </c:pt>
              </c:numCache>
            </c:numRef>
          </c:val>
          <c:extLst>
            <c:ext xmlns:c16="http://schemas.microsoft.com/office/drawing/2014/chart" uri="{C3380CC4-5D6E-409C-BE32-E72D297353CC}">
              <c16:uniqueId val="{00000000-C2C6-4478-AAE2-FB7520ACE199}"/>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72</c:v>
                </c:pt>
                <c:pt idx="1">
                  <c:v>28</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69</c:v>
                </c:pt>
                <c:pt idx="1">
                  <c:v>31</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27</c:v>
                </c:pt>
                <c:pt idx="1">
                  <c:v>73</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9</c:v>
                </c:pt>
                <c:pt idx="1">
                  <c:v>91</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24</c:v>
                </c:pt>
                <c:pt idx="1">
                  <c:v>76</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27</c:v>
                </c:pt>
                <c:pt idx="1">
                  <c:v>73</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dirty="0"/>
              <a:t>By Project Role</a:t>
            </a:r>
          </a:p>
        </c:rich>
      </c:tx>
      <c:layout>
        <c:manualLayout>
          <c:xMode val="edge"/>
          <c:yMode val="edge"/>
          <c:x val="0.38064787675090761"/>
          <c:y val="4.208862306406833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'Project Roles'!$B$1</c:f>
              <c:strCache>
                <c:ptCount val="1"/>
                <c:pt idx="0">
                  <c:v>%GT Count of Email</c:v>
                </c:pt>
              </c:strCache>
            </c:strRef>
          </c:tx>
          <c:spPr>
            <a:solidFill>
              <a:srgbClr val="39C2D7">
                <a:lumMod val="60000"/>
                <a:lumOff val="40000"/>
              </a:srgbClr>
            </a:solidFill>
            <a:ln>
              <a:noFill/>
            </a:ln>
            <a:effectLst/>
          </c:spPr>
          <c:invertIfNegative val="0"/>
          <c:dPt>
            <c:idx val="3"/>
            <c:invertIfNegative val="0"/>
            <c:bubble3D val="0"/>
            <c:spPr>
              <a:solidFill>
                <a:srgbClr val="39C2D7">
                  <a:lumMod val="75000"/>
                </a:srgbClr>
              </a:solidFill>
              <a:ln>
                <a:noFill/>
              </a:ln>
              <a:effectLst/>
            </c:spPr>
            <c:extLst>
              <c:ext xmlns:c16="http://schemas.microsoft.com/office/drawing/2014/chart" uri="{C3380CC4-5D6E-409C-BE32-E72D297353CC}">
                <c16:uniqueId val="{00000001-8A13-42C4-BCE3-F9238E221EE6}"/>
              </c:ext>
            </c:extLst>
          </c:dPt>
          <c:dPt>
            <c:idx val="4"/>
            <c:invertIfNegative val="0"/>
            <c:bubble3D val="0"/>
            <c:spPr>
              <a:solidFill>
                <a:srgbClr val="39C2D7">
                  <a:lumMod val="75000"/>
                </a:srgbClr>
              </a:solidFill>
              <a:ln>
                <a:noFill/>
              </a:ln>
              <a:effectLst/>
            </c:spPr>
            <c:extLst>
              <c:ext xmlns:c16="http://schemas.microsoft.com/office/drawing/2014/chart" uri="{C3380CC4-5D6E-409C-BE32-E72D297353CC}">
                <c16:uniqueId val="{00000000-8A13-42C4-BCE3-F9238E221EE6}"/>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'Project Roles'!$A$2:$A$6</c:f>
              <c:strCache>
                <c:ptCount val="5"/>
                <c:pt idx="0">
                  <c:v>Project Manager / Delivery Manager</c:v>
                </c:pt>
                <c:pt idx="1">
                  <c:v>Performance Analyst</c:v>
                </c:pt>
                <c:pt idx="2">
                  <c:v>Testing Team Lead / QA Manager</c:v>
                </c:pt>
                <c:pt idx="3">
                  <c:v>Test Engineer</c:v>
                </c:pt>
                <c:pt idx="4">
                  <c:v>Test Automation Engineer / SDET</c:v>
                </c:pt>
              </c:strCache>
            </c:strRef>
          </c:cat>
          <c:val>
            <c:numRef>
              <c:f>'Project Roles'!$B$2:$B$6</c:f>
              <c:numCache>
                <c:formatCode>0.00%</c:formatCode>
                <c:ptCount val="5"/>
                <c:pt idx="0">
                  <c:v>1.4999999999999999E-2</c:v>
                </c:pt>
                <c:pt idx="1">
                  <c:v>1.9E-2</c:v>
                </c:pt>
                <c:pt idx="2">
                  <c:v>0.14499999999999999</c:v>
                </c:pt>
                <c:pt idx="3">
                  <c:v>0.36199999999999999</c:v>
                </c:pt>
                <c:pt idx="4">
                  <c:v>0.45800000000000002</c:v>
                </c:pt>
              </c:numCache>
            </c:numRef>
          </c:val>
          <c:extLst>
            <c:ext xmlns:c16="http://schemas.microsoft.com/office/drawing/2014/chart" uri="{C3380CC4-5D6E-409C-BE32-E72D297353CC}">
              <c16:uniqueId val="{00000000-A142-4698-9DDC-3F6571F56AC2}"/>
            </c:ext>
          </c:extLst>
        </c:ser>
        <c:dLbls>
          <c:dLblPos val="outEnd"/>
          <c:showLegendKey val="0"/>
          <c:showVal val="1"/>
          <c:showCatName val="0"/>
          <c:showSerName val="0"/>
          <c:showPercent val="0"/>
          <c:showBubbleSize val="0"/>
        </c:dLbls>
        <c:gapWidth val="100"/>
        <c:axId val="201054784"/>
        <c:axId val="201053536"/>
      </c:barChart>
      <c:catAx>
        <c:axId val="2010547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b"/>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54</c:v>
                </c:pt>
                <c:pt idx="1">
                  <c:v>46</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31</c:v>
                </c:pt>
                <c:pt idx="1">
                  <c:v>69</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dirty="0"/>
              <a:t>Distribution of Projects by</a:t>
            </a:r>
            <a:r>
              <a:rPr lang="en-US" sz="1200" baseline="0" dirty="0"/>
              <a:t> </a:t>
            </a:r>
            <a:r>
              <a:rPr lang="en-US" sz="1200" dirty="0"/>
              <a:t>Automation</a:t>
            </a:r>
            <a:r>
              <a:rPr lang="en-US" sz="1200" baseline="0" dirty="0"/>
              <a:t> Coverage</a:t>
            </a:r>
            <a:endParaRPr lang="en-US" sz="120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6124272773578477"/>
          <c:y val="0.31919491935671007"/>
          <c:w val="0.70807247411066254"/>
          <c:h val="0.40895753834927101"/>
        </c:manualLayout>
      </c:layout>
      <c:barChart>
        <c:barDir val="bar"/>
        <c:grouping val="percentStacked"/>
        <c:varyColors val="0"/>
        <c:ser>
          <c:idx val="0"/>
          <c:order val="0"/>
          <c:tx>
            <c:strRef>
              <c:f>Sheet1!$B$14</c:f>
              <c:strCache>
                <c:ptCount val="1"/>
                <c:pt idx="0">
                  <c:v>less than 50%</c:v>
                </c:pt>
              </c:strCache>
            </c:strRef>
          </c:tx>
          <c:spPr>
            <a:solidFill>
              <a:schemeClr val="accent2">
                <a:lumMod val="60000"/>
                <a:lumOff val="4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Sheet1!$A$15:$A$16</c:f>
              <c:strCache>
                <c:ptCount val="2"/>
                <c:pt idx="0">
                  <c:v>Unit test coverage</c:v>
                </c:pt>
                <c:pt idx="1">
                  <c:v>Functional test coverage</c:v>
                </c:pt>
              </c:strCache>
            </c:strRef>
          </c:cat>
          <c:val>
            <c:numRef>
              <c:f>Sheet1!$B$15:$B$16</c:f>
              <c:numCache>
                <c:formatCode>0%</c:formatCode>
                <c:ptCount val="2"/>
                <c:pt idx="0">
                  <c:v>0.1406</c:v>
                </c:pt>
                <c:pt idx="1">
                  <c:v>0.183</c:v>
                </c:pt>
              </c:numCache>
            </c:numRef>
          </c:val>
          <c:extLst>
            <c:ext xmlns:c16="http://schemas.microsoft.com/office/drawing/2014/chart" uri="{C3380CC4-5D6E-409C-BE32-E72D297353CC}">
              <c16:uniqueId val="{00000000-5310-4F65-8781-B768B9C010C8}"/>
            </c:ext>
          </c:extLst>
        </c:ser>
        <c:ser>
          <c:idx val="1"/>
          <c:order val="1"/>
          <c:tx>
            <c:strRef>
              <c:f>Sheet1!$C$14</c:f>
              <c:strCache>
                <c:ptCount val="1"/>
                <c:pt idx="0">
                  <c:v>from 50% to 80%</c:v>
                </c:pt>
              </c:strCache>
            </c:strRef>
          </c:tx>
          <c:spPr>
            <a:solidFill>
              <a:schemeClr val="accent2">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Sheet1!$A$15:$A$16</c:f>
              <c:strCache>
                <c:ptCount val="2"/>
                <c:pt idx="0">
                  <c:v>Unit test coverage</c:v>
                </c:pt>
                <c:pt idx="1">
                  <c:v>Functional test coverage</c:v>
                </c:pt>
              </c:strCache>
            </c:strRef>
          </c:cat>
          <c:val>
            <c:numRef>
              <c:f>Sheet1!$C$15:$C$16</c:f>
              <c:numCache>
                <c:formatCode>0%</c:formatCode>
                <c:ptCount val="2"/>
                <c:pt idx="0">
                  <c:v>0.21490000000000001</c:v>
                </c:pt>
                <c:pt idx="1">
                  <c:v>0.25459999999999999</c:v>
                </c:pt>
              </c:numCache>
            </c:numRef>
          </c:val>
          <c:extLst>
            <c:ext xmlns:c16="http://schemas.microsoft.com/office/drawing/2014/chart" uri="{C3380CC4-5D6E-409C-BE32-E72D297353CC}">
              <c16:uniqueId val="{00000001-5310-4F65-8781-B768B9C010C8}"/>
            </c:ext>
          </c:extLst>
        </c:ser>
        <c:ser>
          <c:idx val="2"/>
          <c:order val="2"/>
          <c:tx>
            <c:strRef>
              <c:f>Sheet1!$D$14</c:f>
              <c:strCache>
                <c:ptCount val="1"/>
                <c:pt idx="0">
                  <c:v>more than 80%</c:v>
                </c:pt>
              </c:strCache>
            </c:strRef>
          </c:tx>
          <c:spPr>
            <a:solidFill>
              <a:schemeClr val="accent2">
                <a:lumMod val="5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Sheet1!$A$15:$A$16</c:f>
              <c:strCache>
                <c:ptCount val="2"/>
                <c:pt idx="0">
                  <c:v>Unit test coverage</c:v>
                </c:pt>
                <c:pt idx="1">
                  <c:v>Functional test coverage</c:v>
                </c:pt>
              </c:strCache>
            </c:strRef>
          </c:cat>
          <c:val>
            <c:numRef>
              <c:f>Sheet1!$D$15:$D$16</c:f>
              <c:numCache>
                <c:formatCode>0%</c:formatCode>
                <c:ptCount val="2"/>
                <c:pt idx="0">
                  <c:v>0.29709999999999998</c:v>
                </c:pt>
                <c:pt idx="1">
                  <c:v>0.2732</c:v>
                </c:pt>
              </c:numCache>
            </c:numRef>
          </c:val>
          <c:extLst>
            <c:ext xmlns:c16="http://schemas.microsoft.com/office/drawing/2014/chart" uri="{C3380CC4-5D6E-409C-BE32-E72D297353CC}">
              <c16:uniqueId val="{00000002-5310-4F65-8781-B768B9C010C8}"/>
            </c:ext>
          </c:extLst>
        </c:ser>
        <c:ser>
          <c:idx val="3"/>
          <c:order val="3"/>
          <c:tx>
            <c:strRef>
              <c:f>Sheet1!$E$14</c:f>
              <c:strCache>
                <c:ptCount val="1"/>
                <c:pt idx="0">
                  <c:v>No automated tests</c:v>
                </c:pt>
              </c:strCache>
            </c:strRef>
          </c:tx>
          <c:spPr>
            <a:solidFill>
              <a:schemeClr val="bg1">
                <a:lumMod val="75000"/>
              </a:schemeClr>
            </a:solidFill>
            <a:ln>
              <a:noFill/>
            </a:ln>
            <a:effectLst/>
          </c:spPr>
          <c:invertIfNegative val="0"/>
          <c:dLbls>
            <c:dLbl>
              <c:idx val="0"/>
              <c:delete val="1"/>
              <c:extLst>
                <c:ext xmlns:c15="http://schemas.microsoft.com/office/drawing/2012/chart" uri="{CE6537A1-D6FC-4f65-9D91-7224C49458BB}"/>
                <c:ext xmlns:c16="http://schemas.microsoft.com/office/drawing/2014/chart" uri="{C3380CC4-5D6E-409C-BE32-E72D297353CC}">
                  <c16:uniqueId val="{00000000-7D75-474E-BC3E-241B0117CE9D}"/>
                </c:ext>
              </c:extLst>
            </c:dLbl>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Sheet1!$A$15:$A$16</c:f>
              <c:strCache>
                <c:ptCount val="2"/>
                <c:pt idx="0">
                  <c:v>Unit test coverage</c:v>
                </c:pt>
                <c:pt idx="1">
                  <c:v>Functional test coverage</c:v>
                </c:pt>
              </c:strCache>
            </c:strRef>
          </c:cat>
          <c:val>
            <c:numRef>
              <c:f>Sheet1!$E$15:$E$16</c:f>
              <c:numCache>
                <c:formatCode>0%</c:formatCode>
                <c:ptCount val="2"/>
                <c:pt idx="0">
                  <c:v>0</c:v>
                </c:pt>
                <c:pt idx="1">
                  <c:v>0.1857</c:v>
                </c:pt>
              </c:numCache>
            </c:numRef>
          </c:val>
          <c:extLst>
            <c:ext xmlns:c16="http://schemas.microsoft.com/office/drawing/2014/chart" uri="{C3380CC4-5D6E-409C-BE32-E72D297353CC}">
              <c16:uniqueId val="{00000003-5310-4F65-8781-B768B9C010C8}"/>
            </c:ext>
          </c:extLst>
        </c:ser>
        <c:ser>
          <c:idx val="4"/>
          <c:order val="4"/>
          <c:tx>
            <c:strRef>
              <c:f>Sheet1!$F$14</c:f>
              <c:strCache>
                <c:ptCount val="1"/>
                <c:pt idx="0">
                  <c:v>No information</c:v>
                </c:pt>
              </c:strCache>
            </c:strRef>
          </c:tx>
          <c:spPr>
            <a:solidFill>
              <a:schemeClr val="bg1">
                <a:lumMod val="8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Sheet1!$A$15:$A$16</c:f>
              <c:strCache>
                <c:ptCount val="2"/>
                <c:pt idx="0">
                  <c:v>Unit test coverage</c:v>
                </c:pt>
                <c:pt idx="1">
                  <c:v>Functional test coverage</c:v>
                </c:pt>
              </c:strCache>
            </c:strRef>
          </c:cat>
          <c:val>
            <c:numRef>
              <c:f>Sheet1!$F$15:$F$16</c:f>
              <c:numCache>
                <c:formatCode>0%</c:formatCode>
                <c:ptCount val="2"/>
                <c:pt idx="0">
                  <c:v>0.57030000000000003</c:v>
                </c:pt>
                <c:pt idx="1">
                  <c:v>0.35539999999999999</c:v>
                </c:pt>
              </c:numCache>
            </c:numRef>
          </c:val>
          <c:extLst>
            <c:ext xmlns:c16="http://schemas.microsoft.com/office/drawing/2014/chart" uri="{C3380CC4-5D6E-409C-BE32-E72D297353CC}">
              <c16:uniqueId val="{00000004-5310-4F65-8781-B768B9C010C8}"/>
            </c:ext>
          </c:extLst>
        </c:ser>
        <c:dLbls>
          <c:showLegendKey val="0"/>
          <c:showVal val="1"/>
          <c:showCatName val="0"/>
          <c:showSerName val="0"/>
          <c:showPercent val="0"/>
          <c:showBubbleSize val="0"/>
        </c:dLbls>
        <c:gapWidth val="150"/>
        <c:overlap val="100"/>
        <c:axId val="911008784"/>
        <c:axId val="911005872"/>
      </c:barChart>
      <c:catAx>
        <c:axId val="911008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911005872"/>
        <c:crosses val="autoZero"/>
        <c:auto val="1"/>
        <c:lblAlgn val="ctr"/>
        <c:lblOffset val="100"/>
        <c:noMultiLvlLbl val="0"/>
      </c:catAx>
      <c:valAx>
        <c:axId val="911005872"/>
        <c:scaling>
          <c:orientation val="minMax"/>
        </c:scaling>
        <c:delete val="1"/>
        <c:axPos val="t"/>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crossAx val="9110087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baseline="0" dirty="0"/>
              <a:t>Level of Integration into Pipeline by Projects %</a:t>
            </a:r>
            <a:endParaRPr lang="en-US" sz="1200"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40082517836136161"/>
          <c:y val="0.16135573208762721"/>
          <c:w val="0.52867306817877868"/>
          <c:h val="0.78742022597979267"/>
        </c:manualLayout>
      </c:layout>
      <c:barChart>
        <c:barDir val="bar"/>
        <c:grouping val="clustered"/>
        <c:varyColors val="0"/>
        <c:ser>
          <c:idx val="0"/>
          <c:order val="0"/>
          <c:tx>
            <c:strRef>
              <c:f>'all types'!$E$1</c:f>
              <c:strCache>
                <c:ptCount val="1"/>
                <c:pt idx="0">
                  <c:v>Automation level</c:v>
                </c:pt>
              </c:strCache>
            </c:strRef>
          </c:tx>
          <c:spPr>
            <a:solidFill>
              <a:schemeClr val="accent2">
                <a:lumMod val="75000"/>
              </a:schemeClr>
            </a:solidFill>
            <a:ln>
              <a:noFill/>
            </a:ln>
            <a:effectLst/>
          </c:spPr>
          <c:invertIfNegative val="0"/>
          <c:dPt>
            <c:idx val="0"/>
            <c:invertIfNegative val="0"/>
            <c:bubble3D val="0"/>
            <c:spPr>
              <a:solidFill>
                <a:srgbClr val="80CDD8"/>
              </a:solidFill>
              <a:ln>
                <a:noFill/>
              </a:ln>
              <a:effectLst/>
            </c:spPr>
            <c:extLst>
              <c:ext xmlns:c16="http://schemas.microsoft.com/office/drawing/2014/chart" uri="{C3380CC4-5D6E-409C-BE32-E72D297353CC}">
                <c16:uniqueId val="{00000002-F56B-4DEF-821F-B51CEF0BC9E0}"/>
              </c:ext>
            </c:extLst>
          </c:dPt>
          <c:dPt>
            <c:idx val="1"/>
            <c:invertIfNegative val="0"/>
            <c:bubble3D val="0"/>
            <c:spPr>
              <a:solidFill>
                <a:schemeClr val="accent2">
                  <a:lumMod val="60000"/>
                  <a:lumOff val="40000"/>
                </a:schemeClr>
              </a:solidFill>
              <a:ln>
                <a:noFill/>
              </a:ln>
              <a:effectLst/>
            </c:spPr>
            <c:extLst>
              <c:ext xmlns:c16="http://schemas.microsoft.com/office/drawing/2014/chart" uri="{C3380CC4-5D6E-409C-BE32-E72D297353CC}">
                <c16:uniqueId val="{00000004-F56B-4DEF-821F-B51CEF0BC9E0}"/>
              </c:ext>
            </c:extLst>
          </c:dPt>
          <c:dPt>
            <c:idx val="2"/>
            <c:invertIfNegative val="0"/>
            <c:bubble3D val="0"/>
            <c:spPr>
              <a:solidFill>
                <a:schemeClr val="accent2">
                  <a:lumMod val="60000"/>
                  <a:lumOff val="40000"/>
                </a:schemeClr>
              </a:solidFill>
              <a:ln>
                <a:noFill/>
              </a:ln>
              <a:effectLst/>
            </c:spPr>
            <c:extLst>
              <c:ext xmlns:c16="http://schemas.microsoft.com/office/drawing/2014/chart" uri="{C3380CC4-5D6E-409C-BE32-E72D297353CC}">
                <c16:uniqueId val="{00000003-F56B-4DEF-821F-B51CEF0BC9E0}"/>
              </c:ext>
            </c:extLst>
          </c:dPt>
          <c:dPt>
            <c:idx val="6"/>
            <c:invertIfNegative val="0"/>
            <c:bubble3D val="0"/>
            <c:spPr>
              <a:solidFill>
                <a:schemeClr val="accent2">
                  <a:lumMod val="60000"/>
                  <a:lumOff val="40000"/>
                </a:schemeClr>
              </a:solidFill>
              <a:ln>
                <a:noFill/>
              </a:ln>
              <a:effectLst/>
            </c:spPr>
            <c:extLst>
              <c:ext xmlns:c16="http://schemas.microsoft.com/office/drawing/2014/chart" uri="{C3380CC4-5D6E-409C-BE32-E72D297353CC}">
                <c16:uniqueId val="{00000001-F56B-4DEF-821F-B51CEF0BC9E0}"/>
              </c:ext>
            </c:extLst>
          </c:dPt>
          <c:dPt>
            <c:idx val="7"/>
            <c:invertIfNegative val="0"/>
            <c:bubble3D val="0"/>
            <c:spPr>
              <a:solidFill>
                <a:schemeClr val="accent2">
                  <a:lumMod val="60000"/>
                  <a:lumOff val="40000"/>
                </a:schemeClr>
              </a:solidFill>
              <a:ln>
                <a:noFill/>
              </a:ln>
              <a:effectLst/>
            </c:spPr>
            <c:extLst>
              <c:ext xmlns:c16="http://schemas.microsoft.com/office/drawing/2014/chart" uri="{C3380CC4-5D6E-409C-BE32-E72D297353CC}">
                <c16:uniqueId val="{00000000-F56B-4DEF-821F-B51CEF0BC9E0}"/>
              </c:ext>
            </c:extLst>
          </c:dPt>
          <c:dLbls>
            <c:dLbl>
              <c:idx val="0"/>
              <c:dLblPos val="outEnd"/>
              <c:showLegendKey val="0"/>
              <c:showVal val="1"/>
              <c:showCatName val="0"/>
              <c:showSerName val="0"/>
              <c:showPercent val="0"/>
              <c:showBubbleSize val="0"/>
              <c:extLst>
                <c:ext xmlns:c15="http://schemas.microsoft.com/office/drawing/2012/chart" uri="{CE6537A1-D6FC-4f65-9D91-7224C49458BB}">
                  <c15:layout>
                    <c:manualLayout>
                      <c:w val="8.1461571497710578E-2"/>
                      <c:h val="5.3762143709654653E-2"/>
                    </c:manualLayout>
                  </c15:layout>
                </c:ext>
                <c:ext xmlns:c16="http://schemas.microsoft.com/office/drawing/2014/chart" uri="{C3380CC4-5D6E-409C-BE32-E72D297353CC}">
                  <c16:uniqueId val="{00000002-F56B-4DEF-821F-B51CEF0BC9E0}"/>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'all types'!$A$2:$B$12</c:f>
              <c:multiLvlStrCache>
                <c:ptCount val="11"/>
                <c:lvl>
                  <c:pt idx="0">
                    <c:v>Exploratory Test</c:v>
                  </c:pt>
                  <c:pt idx="1">
                    <c:v>Acceptance Test</c:v>
                  </c:pt>
                  <c:pt idx="2">
                    <c:v>New Feature Test</c:v>
                  </c:pt>
                  <c:pt idx="3">
                    <c:v>Regression Test</c:v>
                  </c:pt>
                  <c:pt idx="4">
                    <c:v>Smoke/Sanity Test</c:v>
                  </c:pt>
                  <c:pt idx="5">
                    <c:v>Build Verification Test</c:v>
                  </c:pt>
                  <c:pt idx="6">
                    <c:v>Usability Tests</c:v>
                  </c:pt>
                  <c:pt idx="7">
                    <c:v>Security or Penetration Tests</c:v>
                  </c:pt>
                  <c:pt idx="8">
                    <c:v>Accessibility Tests</c:v>
                  </c:pt>
                  <c:pt idx="9">
                    <c:v>Disaster Recovery Tests</c:v>
                  </c:pt>
                  <c:pt idx="10">
                    <c:v>Performance Tests</c:v>
                  </c:pt>
                </c:lvl>
                <c:lvl>
                  <c:pt idx="0">
                    <c:v>Functional</c:v>
                  </c:pt>
                  <c:pt idx="6">
                    <c:v>Non-functional</c:v>
                  </c:pt>
                </c:lvl>
              </c:multiLvlStrCache>
            </c:multiLvlStrRef>
          </c:cat>
          <c:val>
            <c:numRef>
              <c:f>'all types'!$E$2:$E$12</c:f>
              <c:numCache>
                <c:formatCode>General</c:formatCode>
                <c:ptCount val="11"/>
                <c:pt idx="0">
                  <c:v>0.1210762331838565</c:v>
                </c:pt>
                <c:pt idx="1">
                  <c:v>0.29596412556053814</c:v>
                </c:pt>
                <c:pt idx="2">
                  <c:v>0.31756756756756754</c:v>
                </c:pt>
                <c:pt idx="3">
                  <c:v>0.6845070422535211</c:v>
                </c:pt>
                <c:pt idx="4">
                  <c:v>0.72372372372372373</c:v>
                </c:pt>
                <c:pt idx="5">
                  <c:v>0.9606741573033708</c:v>
                </c:pt>
                <c:pt idx="6">
                  <c:v>0.23008849557522124</c:v>
                </c:pt>
                <c:pt idx="7">
                  <c:v>0.34693877551020408</c:v>
                </c:pt>
                <c:pt idx="8">
                  <c:v>0.37647058823529411</c:v>
                </c:pt>
                <c:pt idx="9">
                  <c:v>0.41176470588235292</c:v>
                </c:pt>
                <c:pt idx="10">
                  <c:v>0.44104803493449779</c:v>
                </c:pt>
              </c:numCache>
            </c:numRef>
          </c:val>
          <c:extLst>
            <c:ext xmlns:c16="http://schemas.microsoft.com/office/drawing/2014/chart" uri="{C3380CC4-5D6E-409C-BE32-E72D297353CC}">
              <c16:uniqueId val="{00000000-CCD8-4970-90CA-81A2C4DD50FE}"/>
            </c:ext>
          </c:extLst>
        </c:ser>
        <c:dLbls>
          <c:showLegendKey val="0"/>
          <c:showVal val="1"/>
          <c:showCatName val="0"/>
          <c:showSerName val="0"/>
          <c:showPercent val="0"/>
          <c:showBubbleSize val="0"/>
        </c:dLbls>
        <c:gapWidth val="120"/>
        <c:axId val="148219248"/>
        <c:axId val="148228816"/>
      </c:barChart>
      <c:catAx>
        <c:axId val="14821924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148228816"/>
        <c:crosses val="autoZero"/>
        <c:auto val="1"/>
        <c:lblAlgn val="ctr"/>
        <c:lblOffset val="100"/>
        <c:noMultiLvlLbl val="0"/>
      </c:catAx>
      <c:valAx>
        <c:axId val="148228816"/>
        <c:scaling>
          <c:orientation val="minMax"/>
          <c:max val="1"/>
        </c:scaling>
        <c:delete val="1"/>
        <c:axPos val="b"/>
        <c:majorGridlines>
          <c:spPr>
            <a:ln w="9525" cap="flat" cmpd="sng" algn="ctr">
              <a:noFill/>
              <a:round/>
            </a:ln>
            <a:effectLst/>
          </c:spPr>
        </c:majorGridlines>
        <c:numFmt formatCode="General" sourceLinked="1"/>
        <c:majorTickMark val="none"/>
        <c:minorTickMark val="none"/>
        <c:tickLblPos val="nextTo"/>
        <c:crossAx val="1482192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dirty="0"/>
              <a:t>Test Types Executed by Projects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37829989754688859"/>
          <c:y val="0.1106500430726895"/>
          <c:w val="0.57935662684919298"/>
          <c:h val="0.85422295912645674"/>
        </c:manualLayout>
      </c:layout>
      <c:barChart>
        <c:barDir val="bar"/>
        <c:grouping val="clustered"/>
        <c:varyColors val="0"/>
        <c:ser>
          <c:idx val="0"/>
          <c:order val="0"/>
          <c:tx>
            <c:strRef>
              <c:f>functional!$C$1</c:f>
              <c:strCache>
                <c:ptCount val="1"/>
                <c:pt idx="0">
                  <c:v>Performed</c:v>
                </c:pt>
              </c:strCache>
            </c:strRef>
          </c:tx>
          <c:spPr>
            <a:solidFill>
              <a:schemeClr val="accent2">
                <a:lumMod val="60000"/>
                <a:lumOff val="4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functional!$A$2:$B$12</c:f>
              <c:multiLvlStrCache>
                <c:ptCount val="11"/>
                <c:lvl>
                  <c:pt idx="0">
                    <c:v>Exploratory Test</c:v>
                  </c:pt>
                  <c:pt idx="1">
                    <c:v>Acceptance Test</c:v>
                  </c:pt>
                  <c:pt idx="2">
                    <c:v>New Feature Test</c:v>
                  </c:pt>
                  <c:pt idx="3">
                    <c:v>Regression Test</c:v>
                  </c:pt>
                  <c:pt idx="4">
                    <c:v>Smoke/Sanity Test</c:v>
                  </c:pt>
                  <c:pt idx="5">
                    <c:v>Build Verification Test</c:v>
                  </c:pt>
                  <c:pt idx="6">
                    <c:v>Usability Tests</c:v>
                  </c:pt>
                  <c:pt idx="7">
                    <c:v>Security or Penetration Tests</c:v>
                  </c:pt>
                  <c:pt idx="8">
                    <c:v>Accessibility Tests</c:v>
                  </c:pt>
                  <c:pt idx="9">
                    <c:v>Disaster Recovery Tests</c:v>
                  </c:pt>
                  <c:pt idx="10">
                    <c:v>Performance Tests</c:v>
                  </c:pt>
                </c:lvl>
                <c:lvl>
                  <c:pt idx="0">
                    <c:v>Functional</c:v>
                  </c:pt>
                  <c:pt idx="6">
                    <c:v>Non-functional</c:v>
                  </c:pt>
                </c:lvl>
              </c:multiLvlStrCache>
            </c:multiLvlStrRef>
          </c:cat>
          <c:val>
            <c:numRef>
              <c:f>functional!$C$2:$C$12</c:f>
              <c:numCache>
                <c:formatCode>0.00%</c:formatCode>
                <c:ptCount val="11"/>
                <c:pt idx="0">
                  <c:v>0.59199999999999997</c:v>
                </c:pt>
                <c:pt idx="1">
                  <c:v>0.59199999999999997</c:v>
                </c:pt>
                <c:pt idx="2">
                  <c:v>0.78500000000000003</c:v>
                </c:pt>
                <c:pt idx="3">
                  <c:v>0.94199999999999995</c:v>
                </c:pt>
                <c:pt idx="4">
                  <c:v>0.88300000000000001</c:v>
                </c:pt>
                <c:pt idx="5">
                  <c:v>0.47199999999999998</c:v>
                </c:pt>
                <c:pt idx="6">
                  <c:v>0.3</c:v>
                </c:pt>
                <c:pt idx="7">
                  <c:v>0.26</c:v>
                </c:pt>
                <c:pt idx="8">
                  <c:v>0.22600000000000001</c:v>
                </c:pt>
                <c:pt idx="9">
                  <c:v>4.4999999999999998E-2</c:v>
                </c:pt>
                <c:pt idx="10">
                  <c:v>0.60499999999999998</c:v>
                </c:pt>
              </c:numCache>
            </c:numRef>
          </c:val>
          <c:extLst>
            <c:ext xmlns:c16="http://schemas.microsoft.com/office/drawing/2014/chart" uri="{C3380CC4-5D6E-409C-BE32-E72D297353CC}">
              <c16:uniqueId val="{00000000-05EB-43FE-84EE-74A1D6FE4134}"/>
            </c:ext>
          </c:extLst>
        </c:ser>
        <c:ser>
          <c:idx val="1"/>
          <c:order val="1"/>
          <c:tx>
            <c:strRef>
              <c:f>functional!$D$1</c:f>
              <c:strCache>
                <c:ptCount val="1"/>
                <c:pt idx="0">
                  <c:v>Integrated in CI/CD</c:v>
                </c:pt>
              </c:strCache>
            </c:strRef>
          </c:tx>
          <c:spPr>
            <a:solidFill>
              <a:schemeClr val="accent2">
                <a:lumMod val="75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multiLvlStrRef>
              <c:f>functional!$A$2:$B$12</c:f>
              <c:multiLvlStrCache>
                <c:ptCount val="11"/>
                <c:lvl>
                  <c:pt idx="0">
                    <c:v>Exploratory Test</c:v>
                  </c:pt>
                  <c:pt idx="1">
                    <c:v>Acceptance Test</c:v>
                  </c:pt>
                  <c:pt idx="2">
                    <c:v>New Feature Test</c:v>
                  </c:pt>
                  <c:pt idx="3">
                    <c:v>Regression Test</c:v>
                  </c:pt>
                  <c:pt idx="4">
                    <c:v>Smoke/Sanity Test</c:v>
                  </c:pt>
                  <c:pt idx="5">
                    <c:v>Build Verification Test</c:v>
                  </c:pt>
                  <c:pt idx="6">
                    <c:v>Usability Tests</c:v>
                  </c:pt>
                  <c:pt idx="7">
                    <c:v>Security or Penetration Tests</c:v>
                  </c:pt>
                  <c:pt idx="8">
                    <c:v>Accessibility Tests</c:v>
                  </c:pt>
                  <c:pt idx="9">
                    <c:v>Disaster Recovery Tests</c:v>
                  </c:pt>
                  <c:pt idx="10">
                    <c:v>Performance Tests</c:v>
                  </c:pt>
                </c:lvl>
                <c:lvl>
                  <c:pt idx="0">
                    <c:v>Functional</c:v>
                  </c:pt>
                  <c:pt idx="6">
                    <c:v>Non-functional</c:v>
                  </c:pt>
                </c:lvl>
              </c:multiLvlStrCache>
            </c:multiLvlStrRef>
          </c:cat>
          <c:val>
            <c:numRef>
              <c:f>functional!$D$2:$D$12</c:f>
              <c:numCache>
                <c:formatCode>0.00%</c:formatCode>
                <c:ptCount val="11"/>
                <c:pt idx="0">
                  <c:v>7.1999999999999995E-2</c:v>
                </c:pt>
                <c:pt idx="1">
                  <c:v>0.17499999999999999</c:v>
                </c:pt>
                <c:pt idx="2">
                  <c:v>0.249</c:v>
                </c:pt>
                <c:pt idx="3">
                  <c:v>0.64500000000000002</c:v>
                </c:pt>
                <c:pt idx="4">
                  <c:v>0.63900000000000001</c:v>
                </c:pt>
                <c:pt idx="5">
                  <c:v>0.45400000000000001</c:v>
                </c:pt>
                <c:pt idx="6">
                  <c:v>6.9000000000000006E-2</c:v>
                </c:pt>
                <c:pt idx="7">
                  <c:v>0.09</c:v>
                </c:pt>
                <c:pt idx="8">
                  <c:v>8.5000000000000006E-2</c:v>
                </c:pt>
                <c:pt idx="9">
                  <c:v>1.9E-2</c:v>
                </c:pt>
                <c:pt idx="10">
                  <c:v>0.26500000000000001</c:v>
                </c:pt>
              </c:numCache>
            </c:numRef>
          </c:val>
          <c:extLst>
            <c:ext xmlns:c16="http://schemas.microsoft.com/office/drawing/2014/chart" uri="{C3380CC4-5D6E-409C-BE32-E72D297353CC}">
              <c16:uniqueId val="{00000001-05EB-43FE-84EE-74A1D6FE4134}"/>
            </c:ext>
          </c:extLst>
        </c:ser>
        <c:dLbls>
          <c:dLblPos val="outEnd"/>
          <c:showLegendKey val="0"/>
          <c:showVal val="1"/>
          <c:showCatName val="0"/>
          <c:showSerName val="0"/>
          <c:showPercent val="0"/>
          <c:showBubbleSize val="0"/>
        </c:dLbls>
        <c:gapWidth val="100"/>
        <c:axId val="870136511"/>
        <c:axId val="870132767"/>
      </c:barChart>
      <c:catAx>
        <c:axId val="87013651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870132767"/>
        <c:crosses val="autoZero"/>
        <c:auto val="1"/>
        <c:lblAlgn val="ctr"/>
        <c:lblOffset val="100"/>
        <c:noMultiLvlLbl val="0"/>
      </c:catAx>
      <c:valAx>
        <c:axId val="870132767"/>
        <c:scaling>
          <c:orientation val="minMax"/>
        </c:scaling>
        <c:delete val="1"/>
        <c:axPos val="b"/>
        <c:numFmt formatCode="0.00%" sourceLinked="1"/>
        <c:majorTickMark val="none"/>
        <c:minorTickMark val="none"/>
        <c:tickLblPos val="nextTo"/>
        <c:crossAx val="870136511"/>
        <c:crosses val="autoZero"/>
        <c:crossBetween val="between"/>
      </c:valAx>
      <c:spPr>
        <a:noFill/>
        <a:ln>
          <a:noFill/>
        </a:ln>
        <a:effectLst/>
      </c:spPr>
    </c:plotArea>
    <c:legend>
      <c:legendPos val="b"/>
      <c:layout>
        <c:manualLayout>
          <c:xMode val="edge"/>
          <c:yMode val="edge"/>
          <c:x val="2.094382606881557E-2"/>
          <c:y val="6.8789071555982684E-2"/>
          <c:w val="0.31365870015532293"/>
          <c:h val="4.0262529676907056E-2"/>
        </c:manualLayout>
      </c:layout>
      <c:overlay val="1"/>
      <c:spPr>
        <a:noFill/>
        <a:ln>
          <a:noFill/>
        </a:ln>
        <a:effectLst/>
      </c:spPr>
      <c:txPr>
        <a:bodyPr rot="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a:t>Test</a:t>
            </a:r>
            <a:r>
              <a:rPr lang="en-US" sz="1200" baseline="0"/>
              <a:t> Automation Pass Ratio</a:t>
            </a:r>
            <a:endParaRPr lang="en-US" sz="1200"/>
          </a:p>
        </c:rich>
      </c:tx>
      <c:layout>
        <c:manualLayout>
          <c:xMode val="edge"/>
          <c:yMode val="edge"/>
          <c:x val="0.13366666666666668"/>
          <c:y val="4.829930297283317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30200005047445994"/>
          <c:y val="0.21875"/>
          <c:w val="0.61787174439733483"/>
          <c:h val="0.71180555555555558"/>
        </c:manualLayout>
      </c:layout>
      <c:barChart>
        <c:barDir val="bar"/>
        <c:grouping val="clustered"/>
        <c:varyColors val="0"/>
        <c:ser>
          <c:idx val="0"/>
          <c:order val="0"/>
          <c:tx>
            <c:strRef>
              <c:f>'pass ratio 2'!$B$1</c:f>
              <c:strCache>
                <c:ptCount val="1"/>
                <c:pt idx="0">
                  <c:v>%GT Count of Your Project ID as it appears in UPSA:</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4CBC-4603-A996-3D015FD25047}"/>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2-4CBC-4603-A996-3D015FD25047}"/>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4-EB20-4116-9BA5-FE07B815604B}"/>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'pass ratio 2'!$A$2:$A$6</c:f>
              <c:strCache>
                <c:ptCount val="5"/>
                <c:pt idx="0">
                  <c:v>more than 90%</c:v>
                </c:pt>
                <c:pt idx="1">
                  <c:v>70% - 90%</c:v>
                </c:pt>
                <c:pt idx="2">
                  <c:v>50% - 70%</c:v>
                </c:pt>
                <c:pt idx="3">
                  <c:v>less than 50%</c:v>
                </c:pt>
                <c:pt idx="4">
                  <c:v>no information</c:v>
                </c:pt>
              </c:strCache>
            </c:strRef>
          </c:cat>
          <c:val>
            <c:numRef>
              <c:f>'pass ratio 2'!$B$2:$B$6</c:f>
              <c:numCache>
                <c:formatCode>0.00%</c:formatCode>
                <c:ptCount val="5"/>
                <c:pt idx="0">
                  <c:v>0.53580000000000005</c:v>
                </c:pt>
                <c:pt idx="1">
                  <c:v>0.30840000000000001</c:v>
                </c:pt>
                <c:pt idx="2">
                  <c:v>7.7899999999999997E-2</c:v>
                </c:pt>
                <c:pt idx="3">
                  <c:v>2.4899999999999999E-2</c:v>
                </c:pt>
                <c:pt idx="4">
                  <c:v>0.26479999999999998</c:v>
                </c:pt>
              </c:numCache>
            </c:numRef>
          </c:val>
          <c:extLst>
            <c:ext xmlns:c16="http://schemas.microsoft.com/office/drawing/2014/chart" uri="{C3380CC4-5D6E-409C-BE32-E72D297353CC}">
              <c16:uniqueId val="{00000000-5295-443C-9F2F-AF8345F3B89C}"/>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dirty="0"/>
              <a:t>Focus on Non-UI Tests</a:t>
            </a:r>
          </a:p>
        </c:rich>
      </c:tx>
      <c:layout>
        <c:manualLayout>
          <c:xMode val="edge"/>
          <c:yMode val="edge"/>
          <c:x val="0.1830599300087489"/>
          <c:y val="4.0082726466949999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38453294299750995"/>
          <c:y val="0.21875"/>
          <c:w val="0.54068073221616531"/>
          <c:h val="0.71180555555555558"/>
        </c:manualLayout>
      </c:layout>
      <c:barChart>
        <c:barDir val="bar"/>
        <c:grouping val="clustered"/>
        <c:varyColors val="0"/>
        <c:ser>
          <c:idx val="0"/>
          <c:order val="0"/>
          <c:tx>
            <c:strRef>
              <c:f>'non-UI level 2'!$B$1</c:f>
              <c:strCache>
                <c:ptCount val="1"/>
                <c:pt idx="0">
                  <c:v>%GT Count of Your Project ID as it appears in UPSA:</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2-4412-408F-86A3-53CF603F4D68}"/>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2-2EED-41DD-95E8-DC3CA7B9D17C}"/>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'non-UI level 2'!$A$2:$A$5</c:f>
              <c:strCache>
                <c:ptCount val="4"/>
                <c:pt idx="0">
                  <c:v>high (&gt; 80%)</c:v>
                </c:pt>
                <c:pt idx="1">
                  <c:v>medium (50% - 80%)</c:v>
                </c:pt>
                <c:pt idx="2">
                  <c:v>low (&lt; 50%)</c:v>
                </c:pt>
                <c:pt idx="3">
                  <c:v>no information</c:v>
                </c:pt>
              </c:strCache>
            </c:strRef>
          </c:cat>
          <c:val>
            <c:numRef>
              <c:f>'non-UI level 2'!$B$2:$B$5</c:f>
              <c:numCache>
                <c:formatCode>0.00%</c:formatCode>
                <c:ptCount val="4"/>
                <c:pt idx="0">
                  <c:v>0.30640000000000001</c:v>
                </c:pt>
                <c:pt idx="1">
                  <c:v>0.21890000000000001</c:v>
                </c:pt>
                <c:pt idx="2">
                  <c:v>0.36030000000000001</c:v>
                </c:pt>
                <c:pt idx="3">
                  <c:v>0.36030000000000001</c:v>
                </c:pt>
              </c:numCache>
            </c:numRef>
          </c:val>
          <c:extLst>
            <c:ext xmlns:c16="http://schemas.microsoft.com/office/drawing/2014/chart" uri="{C3380CC4-5D6E-409C-BE32-E72D297353CC}">
              <c16:uniqueId val="{00000000-2EED-41DD-95E8-DC3CA7B9D17C}"/>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dirty="0"/>
              <a:t>Automated</a:t>
            </a:r>
            <a:r>
              <a:rPr lang="en-US" sz="1200" baseline="0" dirty="0"/>
              <a:t> Tests Count</a:t>
            </a:r>
            <a:endParaRPr lang="en-US" sz="1200" dirty="0"/>
          </a:p>
        </c:rich>
      </c:tx>
      <c:layout>
        <c:manualLayout>
          <c:xMode val="edge"/>
          <c:yMode val="edge"/>
          <c:x val="0.16947287839020123"/>
          <c:y val="3.183590890834907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31319107948044955"/>
          <c:y val="0.21875"/>
          <c:w val="0.60133883504946495"/>
          <c:h val="0.71180555555555558"/>
        </c:manualLayout>
      </c:layout>
      <c:barChart>
        <c:barDir val="bar"/>
        <c:grouping val="clustered"/>
        <c:varyColors val="0"/>
        <c:ser>
          <c:idx val="0"/>
          <c:order val="0"/>
          <c:tx>
            <c:strRef>
              <c:f>'test count 2'!$B$1</c:f>
              <c:strCache>
                <c:ptCount val="1"/>
                <c:pt idx="0">
                  <c:v>%GT Count of Your Project ID as it appears in UPSA:</c:v>
                </c:pt>
              </c:strCache>
            </c:strRef>
          </c:tx>
          <c:spPr>
            <a:solidFill>
              <a:schemeClr val="accent1"/>
            </a:solidFill>
            <a:ln>
              <a:noFill/>
            </a:ln>
            <a:effectLst/>
          </c:spPr>
          <c:invertIfNegative val="0"/>
          <c:dPt>
            <c:idx val="1"/>
            <c:invertIfNegative val="0"/>
            <c:bubble3D val="0"/>
            <c:spPr>
              <a:solidFill>
                <a:schemeClr val="accent1"/>
              </a:solidFill>
              <a:ln>
                <a:noFill/>
              </a:ln>
              <a:effectLst/>
            </c:spPr>
            <c:extLst>
              <c:ext xmlns:c16="http://schemas.microsoft.com/office/drawing/2014/chart" uri="{C3380CC4-5D6E-409C-BE32-E72D297353CC}">
                <c16:uniqueId val="{00000003-FD33-4EEA-A726-6D4D2A0303EB}"/>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4-FD33-4EEA-A726-6D4D2A0303EB}"/>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2-EBDD-4BBA-918C-5847B6848AD0}"/>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'test count 2'!$A$2:$A$6</c:f>
              <c:strCache>
                <c:ptCount val="5"/>
                <c:pt idx="0">
                  <c:v>more than 5000</c:v>
                </c:pt>
                <c:pt idx="1">
                  <c:v>1000 - 5000</c:v>
                </c:pt>
                <c:pt idx="2">
                  <c:v>100 - 1000</c:v>
                </c:pt>
                <c:pt idx="3">
                  <c:v>less than 100</c:v>
                </c:pt>
                <c:pt idx="4">
                  <c:v>no information</c:v>
                </c:pt>
              </c:strCache>
            </c:strRef>
          </c:cat>
          <c:val>
            <c:numRef>
              <c:f>'test count 2'!$B$2:$B$6</c:f>
              <c:numCache>
                <c:formatCode>0.00%</c:formatCode>
                <c:ptCount val="5"/>
                <c:pt idx="0">
                  <c:v>0.1207</c:v>
                </c:pt>
                <c:pt idx="1">
                  <c:v>0.25390000000000001</c:v>
                </c:pt>
                <c:pt idx="2">
                  <c:v>0.36840000000000001</c:v>
                </c:pt>
                <c:pt idx="3">
                  <c:v>0.24149999999999999</c:v>
                </c:pt>
                <c:pt idx="4">
                  <c:v>0.26629999999999998</c:v>
                </c:pt>
              </c:numCache>
            </c:numRef>
          </c:val>
          <c:extLst>
            <c:ext xmlns:c16="http://schemas.microsoft.com/office/drawing/2014/chart" uri="{C3380CC4-5D6E-409C-BE32-E72D297353CC}">
              <c16:uniqueId val="{00000000-EBDD-4BBA-918C-5847B6848AD0}"/>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a:t>Automated</a:t>
            </a:r>
            <a:r>
              <a:rPr lang="en-US" sz="1200" baseline="0"/>
              <a:t> Run Duration</a:t>
            </a:r>
            <a:endParaRPr lang="en-US" sz="1200"/>
          </a:p>
        </c:rich>
      </c:tx>
      <c:layout>
        <c:manualLayout>
          <c:xMode val="edge"/>
          <c:yMode val="edge"/>
          <c:x val="0.14493018981517208"/>
          <c:y val="3.183590890834907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9931323187966891"/>
          <c:y val="0.20994318181818181"/>
          <c:w val="0.65661625529981826"/>
          <c:h val="0.7379734848484848"/>
        </c:manualLayout>
      </c:layout>
      <c:barChart>
        <c:barDir val="bar"/>
        <c:grouping val="clustered"/>
        <c:varyColors val="0"/>
        <c:ser>
          <c:idx val="0"/>
          <c:order val="0"/>
          <c:tx>
            <c:strRef>
              <c:f>'run duration 2'!$B$1</c:f>
              <c:strCache>
                <c:ptCount val="1"/>
                <c:pt idx="0">
                  <c:v>%GT Count of Your Project ID as it appears in UPSA:</c:v>
                </c:pt>
              </c:strCache>
            </c:strRef>
          </c:tx>
          <c:spPr>
            <a:solidFill>
              <a:schemeClr val="accent1"/>
            </a:solidFill>
            <a:ln>
              <a:noFill/>
            </a:ln>
            <a:effectLst/>
          </c:spPr>
          <c:invertIfNegative val="0"/>
          <c:dPt>
            <c:idx val="2"/>
            <c:invertIfNegative val="0"/>
            <c:bubble3D val="0"/>
            <c:spPr>
              <a:solidFill>
                <a:schemeClr val="accent1"/>
              </a:solidFill>
              <a:ln>
                <a:noFill/>
              </a:ln>
              <a:effectLst/>
            </c:spPr>
            <c:extLst>
              <c:ext xmlns:c16="http://schemas.microsoft.com/office/drawing/2014/chart" uri="{C3380CC4-5D6E-409C-BE32-E72D297353CC}">
                <c16:uniqueId val="{00000002-55AE-4AA3-847B-0E7EC4A1C404}"/>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2-A54C-41C7-B6A9-02E600D259CA}"/>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'run duration 2'!$A$2:$A$5</c:f>
              <c:strCache>
                <c:ptCount val="4"/>
                <c:pt idx="0">
                  <c:v>more than 8 hours</c:v>
                </c:pt>
                <c:pt idx="1">
                  <c:v>1 - 8 hours</c:v>
                </c:pt>
                <c:pt idx="2">
                  <c:v>less than 1 hour</c:v>
                </c:pt>
                <c:pt idx="3">
                  <c:v>no information</c:v>
                </c:pt>
              </c:strCache>
            </c:strRef>
          </c:cat>
          <c:val>
            <c:numRef>
              <c:f>'run duration 2'!$B$2:$B$5</c:f>
              <c:numCache>
                <c:formatCode>0.00%</c:formatCode>
                <c:ptCount val="4"/>
                <c:pt idx="0">
                  <c:v>0.1313</c:v>
                </c:pt>
                <c:pt idx="1">
                  <c:v>0.43440000000000001</c:v>
                </c:pt>
                <c:pt idx="2">
                  <c:v>0.37190000000000001</c:v>
                </c:pt>
                <c:pt idx="3">
                  <c:v>0.26250000000000001</c:v>
                </c:pt>
              </c:numCache>
            </c:numRef>
          </c:val>
          <c:extLst>
            <c:ext xmlns:c16="http://schemas.microsoft.com/office/drawing/2014/chart" uri="{C3380CC4-5D6E-409C-BE32-E72D297353CC}">
              <c16:uniqueId val="{00000000-A54C-41C7-B6A9-02E600D259CA}"/>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en-US" sz="1400" b="0" i="0" u="none" strike="noStrike" kern="1200" spc="0" baseline="0" dirty="0">
                <a:solidFill>
                  <a:srgbClr val="222222">
                    <a:lumMod val="65000"/>
                    <a:lumOff val="35000"/>
                  </a:srgbClr>
                </a:solidFill>
                <a:latin typeface="+mn-lt"/>
                <a:ea typeface="+mn-ea"/>
                <a:cs typeface="+mn-cs"/>
              </a:defRPr>
            </a:pPr>
            <a:r>
              <a:rPr lang="en-US" sz="1400" b="0" i="0" u="none" strike="noStrike" kern="1200" spc="0" baseline="0" dirty="0">
                <a:solidFill>
                  <a:srgbClr val="222222">
                    <a:lumMod val="65000"/>
                    <a:lumOff val="35000"/>
                  </a:srgbClr>
                </a:solidFill>
                <a:latin typeface="Open Sans" panose="020B0606030504020204" pitchFamily="34" charset="0"/>
                <a:ea typeface="Open Sans" panose="020B0606030504020204" pitchFamily="34" charset="0"/>
                <a:cs typeface="Open Sans" panose="020B0606030504020204" pitchFamily="34" charset="0"/>
              </a:rPr>
              <a:t>Ultimate Environment</a:t>
            </a:r>
          </a:p>
        </c:rich>
      </c:tx>
      <c:layout>
        <c:manualLayout>
          <c:xMode val="edge"/>
          <c:yMode val="edge"/>
          <c:x val="0.29398389320909984"/>
          <c:y val="3.1836415664744551E-2"/>
        </c:manualLayout>
      </c:layout>
      <c:overlay val="0"/>
      <c:spPr>
        <a:noFill/>
        <a:ln>
          <a:noFill/>
        </a:ln>
        <a:effectLst/>
      </c:spPr>
      <c:txPr>
        <a:bodyPr rot="0" spcFirstLastPara="1" vertOverflow="ellipsis" vert="horz" wrap="square" anchor="ctr" anchorCtr="1"/>
        <a:lstStyle/>
        <a:p>
          <a:pPr>
            <a:defRPr lang="en-US" sz="1400" b="0" i="0" u="none" strike="noStrike" kern="1200" spc="0" baseline="0" dirty="0">
              <a:solidFill>
                <a:srgbClr val="222222">
                  <a:lumMod val="65000"/>
                  <a:lumOff val="35000"/>
                </a:srgbClr>
              </a:solidFill>
              <a:latin typeface="+mn-lt"/>
              <a:ea typeface="+mn-ea"/>
              <a:cs typeface="+mn-cs"/>
            </a:defRPr>
          </a:pPr>
          <a:endParaRPr lang="en-US"/>
        </a:p>
      </c:txPr>
    </c:title>
    <c:autoTitleDeleted val="0"/>
    <c:plotArea>
      <c:layout/>
      <c:barChart>
        <c:barDir val="bar"/>
        <c:grouping val="clustered"/>
        <c:varyColors val="0"/>
        <c:ser>
          <c:idx val="0"/>
          <c:order val="0"/>
          <c:tx>
            <c:strRef>
              <c:f>env!$B$1</c:f>
              <c:strCache>
                <c:ptCount val="1"/>
                <c:pt idx="0">
                  <c:v>%GT Count of Your Project ID as it appears in UPSA:</c:v>
                </c:pt>
              </c:strCache>
            </c:strRef>
          </c:tx>
          <c:spPr>
            <a:solidFill>
              <a:schemeClr val="accent1"/>
            </a:solidFill>
            <a:ln>
              <a:noFill/>
            </a:ln>
            <a:effectLst/>
          </c:spPr>
          <c:invertIfNegative val="0"/>
          <c:dPt>
            <c:idx val="2"/>
            <c:invertIfNegative val="0"/>
            <c:bubble3D val="0"/>
            <c:spPr>
              <a:solidFill>
                <a:schemeClr val="accent1"/>
              </a:solidFill>
              <a:ln>
                <a:noFill/>
              </a:ln>
              <a:effectLst/>
            </c:spPr>
            <c:extLst>
              <c:ext xmlns:c16="http://schemas.microsoft.com/office/drawing/2014/chart" uri="{C3380CC4-5D6E-409C-BE32-E72D297353CC}">
                <c16:uniqueId val="{00000001-CEAC-4695-B355-B33E7667C83E}"/>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2-CEAC-4695-B355-B33E7667C83E}"/>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0-CEAC-4695-B355-B33E7667C83E}"/>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env!$A$2:$A$6</c:f>
              <c:strCache>
                <c:ptCount val="5"/>
                <c:pt idx="0">
                  <c:v>Integration / Development environment</c:v>
                </c:pt>
                <c:pt idx="1">
                  <c:v>Testing environment</c:v>
                </c:pt>
                <c:pt idx="2">
                  <c:v>Staging or Pre-production environment</c:v>
                </c:pt>
                <c:pt idx="3">
                  <c:v>Production environment</c:v>
                </c:pt>
                <c:pt idx="4">
                  <c:v>No information</c:v>
                </c:pt>
              </c:strCache>
            </c:strRef>
          </c:cat>
          <c:val>
            <c:numRef>
              <c:f>env!$B$2:$B$6</c:f>
              <c:numCache>
                <c:formatCode>0.00%</c:formatCode>
                <c:ptCount val="5"/>
                <c:pt idx="0">
                  <c:v>0.2069</c:v>
                </c:pt>
                <c:pt idx="1">
                  <c:v>0.25990000000000002</c:v>
                </c:pt>
                <c:pt idx="2">
                  <c:v>8.4900000000000003E-2</c:v>
                </c:pt>
                <c:pt idx="3">
                  <c:v>4.5100000000000001E-2</c:v>
                </c:pt>
                <c:pt idx="4">
                  <c:v>0.25729999999999997</c:v>
                </c:pt>
              </c:numCache>
            </c:numRef>
          </c:val>
          <c:extLst>
            <c:ext xmlns:c16="http://schemas.microsoft.com/office/drawing/2014/chart" uri="{C3380CC4-5D6E-409C-BE32-E72D297353CC}">
              <c16:uniqueId val="{00000000-2D0D-4F2A-95F7-0579A52666FA}"/>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b="0" dirty="0"/>
              <a:t>By Level</a:t>
            </a:r>
          </a:p>
        </c:rich>
      </c:tx>
      <c:layout>
        <c:manualLayout>
          <c:xMode val="edge"/>
          <c:yMode val="edge"/>
          <c:x val="0.43351402932608651"/>
          <c:y val="9.7154435116355825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'Job Levels'!$B$1</c:f>
              <c:strCache>
                <c:ptCount val="1"/>
                <c:pt idx="0">
                  <c:v>%GT Count of Email</c:v>
                </c:pt>
              </c:strCache>
            </c:strRef>
          </c:tx>
          <c:spPr>
            <a:solidFill>
              <a:srgbClr val="39C2D7">
                <a:lumMod val="60000"/>
                <a:lumOff val="40000"/>
              </a:srgbClr>
            </a:solidFill>
            <a:ln>
              <a:noFill/>
            </a:ln>
            <a:effectLst/>
          </c:spPr>
          <c:invertIfNegative val="0"/>
          <c:dPt>
            <c:idx val="4"/>
            <c:invertIfNegative val="0"/>
            <c:bubble3D val="0"/>
            <c:spPr>
              <a:solidFill>
                <a:srgbClr val="39C2D7">
                  <a:lumMod val="75000"/>
                </a:srgbClr>
              </a:solidFill>
              <a:ln>
                <a:noFill/>
              </a:ln>
              <a:effectLst/>
            </c:spPr>
            <c:extLst>
              <c:ext xmlns:c16="http://schemas.microsoft.com/office/drawing/2014/chart" uri="{C3380CC4-5D6E-409C-BE32-E72D297353CC}">
                <c16:uniqueId val="{00000001-90CF-4608-BD29-7A431080B875}"/>
              </c:ext>
            </c:extLst>
          </c:dPt>
          <c:dPt>
            <c:idx val="5"/>
            <c:invertIfNegative val="0"/>
            <c:bubble3D val="0"/>
            <c:spPr>
              <a:solidFill>
                <a:srgbClr val="39C2D7">
                  <a:lumMod val="75000"/>
                </a:srgbClr>
              </a:solidFill>
              <a:ln>
                <a:noFill/>
              </a:ln>
              <a:effectLst/>
            </c:spPr>
            <c:extLst>
              <c:ext xmlns:c16="http://schemas.microsoft.com/office/drawing/2014/chart" uri="{C3380CC4-5D6E-409C-BE32-E72D297353CC}">
                <c16:uniqueId val="{00000000-90CF-4608-BD29-7A431080B875}"/>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'Job Levels'!$A$2:$A$7</c:f>
              <c:strCache>
                <c:ptCount val="6"/>
                <c:pt idx="0">
                  <c:v>Other</c:v>
                </c:pt>
                <c:pt idx="1">
                  <c:v>B1+</c:v>
                </c:pt>
                <c:pt idx="2">
                  <c:v>A1</c:v>
                </c:pt>
                <c:pt idx="3">
                  <c:v>A4</c:v>
                </c:pt>
                <c:pt idx="4">
                  <c:v>A3</c:v>
                </c:pt>
                <c:pt idx="5">
                  <c:v>A2</c:v>
                </c:pt>
              </c:strCache>
            </c:strRef>
          </c:cat>
          <c:val>
            <c:numRef>
              <c:f>'Job Levels'!$B$2:$B$7</c:f>
              <c:numCache>
                <c:formatCode>0.00%</c:formatCode>
                <c:ptCount val="6"/>
                <c:pt idx="0">
                  <c:v>6.7999999999999996E-3</c:v>
                </c:pt>
                <c:pt idx="1">
                  <c:v>4.4400000000000002E-2</c:v>
                </c:pt>
                <c:pt idx="2">
                  <c:v>7.1800000000000003E-2</c:v>
                </c:pt>
                <c:pt idx="3">
                  <c:v>0.12139999999999999</c:v>
                </c:pt>
                <c:pt idx="4">
                  <c:v>0.3231</c:v>
                </c:pt>
                <c:pt idx="5">
                  <c:v>0.4325</c:v>
                </c:pt>
              </c:numCache>
            </c:numRef>
          </c:val>
          <c:extLst>
            <c:ext xmlns:c16="http://schemas.microsoft.com/office/drawing/2014/chart" uri="{C3380CC4-5D6E-409C-BE32-E72D297353CC}">
              <c16:uniqueId val="{00000000-A142-4698-9DDC-3F6571F56AC2}"/>
            </c:ext>
          </c:extLst>
        </c:ser>
        <c:dLbls>
          <c:dLblPos val="outEnd"/>
          <c:showLegendKey val="0"/>
          <c:showVal val="1"/>
          <c:showCatName val="0"/>
          <c:showSerName val="0"/>
          <c:showPercent val="0"/>
          <c:showBubbleSize val="0"/>
        </c:dLbls>
        <c:gapWidth val="200"/>
        <c:axId val="201054784"/>
        <c:axId val="201053536"/>
      </c:barChart>
      <c:catAx>
        <c:axId val="201054784"/>
        <c:scaling>
          <c:orientation val="maxMin"/>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r"/>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dirty="0"/>
              <a:t>Full Validation Cycle of Build</a:t>
            </a:r>
          </a:p>
        </c:rich>
      </c:tx>
      <c:layout>
        <c:manualLayout>
          <c:xMode val="edge"/>
          <c:yMode val="edge"/>
          <c:x val="0.26750546141888432"/>
          <c:y val="3.183603988523693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'lead time'!$B$1</c:f>
              <c:strCache>
                <c:ptCount val="1"/>
                <c:pt idx="0">
                  <c:v>%GT Count of Your Project ID as it appears in UPSA:</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3-24D7-431D-B4C0-80B641CB2F12}"/>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4-24D7-431D-B4C0-80B641CB2F12}"/>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5-24D7-431D-B4C0-80B641CB2F12}"/>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2-24D7-431D-B4C0-80B641CB2F12}"/>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'lead time'!$A$2:$A$7</c:f>
              <c:strCache>
                <c:ptCount val="6"/>
                <c:pt idx="0">
                  <c:v>up to 1 hour</c:v>
                </c:pt>
                <c:pt idx="1">
                  <c:v>up to 1 day</c:v>
                </c:pt>
                <c:pt idx="2">
                  <c:v>up to 1 week</c:v>
                </c:pt>
                <c:pt idx="3">
                  <c:v>up to 1 month</c:v>
                </c:pt>
                <c:pt idx="4">
                  <c:v>more than 1 month</c:v>
                </c:pt>
                <c:pt idx="5">
                  <c:v>no information</c:v>
                </c:pt>
              </c:strCache>
            </c:strRef>
          </c:cat>
          <c:val>
            <c:numRef>
              <c:f>'lead time'!$B$2:$B$7</c:f>
              <c:numCache>
                <c:formatCode>0.00%</c:formatCode>
                <c:ptCount val="6"/>
                <c:pt idx="0">
                  <c:v>2.6499999999999999E-2</c:v>
                </c:pt>
                <c:pt idx="1">
                  <c:v>9.8100000000000007E-2</c:v>
                </c:pt>
                <c:pt idx="2">
                  <c:v>0.2944</c:v>
                </c:pt>
                <c:pt idx="3">
                  <c:v>0.14319999999999999</c:v>
                </c:pt>
                <c:pt idx="4">
                  <c:v>6.3700000000000007E-2</c:v>
                </c:pt>
                <c:pt idx="5">
                  <c:v>0.23080000000000001</c:v>
                </c:pt>
              </c:numCache>
            </c:numRef>
          </c:val>
          <c:extLst>
            <c:ext xmlns:c16="http://schemas.microsoft.com/office/drawing/2014/chart" uri="{C3380CC4-5D6E-409C-BE32-E72D297353CC}">
              <c16:uniqueId val="{00000000-A142-4698-9DDC-3F6571F56AC2}"/>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r>
              <a:rPr lang="en-US" sz="1400" dirty="0"/>
              <a:t>Quality Gates Applied on Projects</a:t>
            </a:r>
          </a:p>
        </c:rich>
      </c:tx>
      <c:layout>
        <c:manualLayout>
          <c:xMode val="edge"/>
          <c:yMode val="edge"/>
          <c:x val="0.32895470221292666"/>
          <c:y val="1.5387367899850448E-2"/>
        </c:manualLayout>
      </c:layout>
      <c:overlay val="0"/>
      <c:spPr>
        <a:noFill/>
        <a:ln>
          <a:noFill/>
        </a:ln>
        <a:effectLst/>
      </c:spPr>
      <c:txPr>
        <a:bodyPr rot="0" spcFirstLastPara="1" vertOverflow="ellipsis" vert="horz" wrap="square" anchor="ctr" anchorCtr="1"/>
        <a:lstStyle/>
        <a:p>
          <a:pPr>
            <a:defRPr sz="1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'quality gates 2'!$B$1</c:f>
              <c:strCache>
                <c:ptCount val="1"/>
                <c:pt idx="0">
                  <c:v>%GT Count of Your Project ID as it appears in UPSA:</c:v>
                </c:pt>
              </c:strCache>
            </c:strRef>
          </c:tx>
          <c:spPr>
            <a:solidFill>
              <a:schemeClr val="accent1"/>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'quality gates 2'!$A$2:$A$9</c:f>
              <c:strCache>
                <c:ptCount val="8"/>
                <c:pt idx="0">
                  <c:v>Unit tests</c:v>
                </c:pt>
                <c:pt idx="1">
                  <c:v>Build verification tests / Health check</c:v>
                </c:pt>
                <c:pt idx="2">
                  <c:v>Static Code Analysis</c:v>
                </c:pt>
                <c:pt idx="3">
                  <c:v>Smoke test</c:v>
                </c:pt>
                <c:pt idx="4">
                  <c:v>Regression test</c:v>
                </c:pt>
                <c:pt idx="5">
                  <c:v>Security Scanning</c:v>
                </c:pt>
                <c:pt idx="6">
                  <c:v>Performance test</c:v>
                </c:pt>
                <c:pt idx="7">
                  <c:v>No information</c:v>
                </c:pt>
              </c:strCache>
            </c:strRef>
          </c:cat>
          <c:val>
            <c:numRef>
              <c:f>'quality gates 2'!$B$2:$B$9</c:f>
              <c:numCache>
                <c:formatCode>0.00%</c:formatCode>
                <c:ptCount val="8"/>
                <c:pt idx="0">
                  <c:v>0.47339999999999999</c:v>
                </c:pt>
                <c:pt idx="1">
                  <c:v>0.38030000000000003</c:v>
                </c:pt>
                <c:pt idx="2">
                  <c:v>0.37230000000000002</c:v>
                </c:pt>
                <c:pt idx="3">
                  <c:v>0.35899999999999999</c:v>
                </c:pt>
                <c:pt idx="4">
                  <c:v>0.31909999999999999</c:v>
                </c:pt>
                <c:pt idx="5">
                  <c:v>0.15959999999999999</c:v>
                </c:pt>
                <c:pt idx="6">
                  <c:v>6.9099999999999995E-2</c:v>
                </c:pt>
                <c:pt idx="7">
                  <c:v>2.3900000000000001E-2</c:v>
                </c:pt>
              </c:numCache>
            </c:numRef>
          </c:val>
          <c:extLst>
            <c:ext xmlns:c16="http://schemas.microsoft.com/office/drawing/2014/chart" uri="{C3380CC4-5D6E-409C-BE32-E72D297353CC}">
              <c16:uniqueId val="{00000000-A142-4698-9DDC-3F6571F56AC2}"/>
            </c:ext>
          </c:extLst>
        </c:ser>
        <c:dLbls>
          <c:dLblPos val="outEnd"/>
          <c:showLegendKey val="0"/>
          <c:showVal val="1"/>
          <c:showCatName val="0"/>
          <c:showSerName val="0"/>
          <c:showPercent val="0"/>
          <c:showBubbleSize val="0"/>
        </c:dLbls>
        <c:gapWidth val="200"/>
        <c:axId val="201054784"/>
        <c:axId val="201053536"/>
      </c:barChart>
      <c:catAx>
        <c:axId val="2010547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l"/>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38</c:v>
                </c:pt>
                <c:pt idx="1">
                  <c:v>62</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37</c:v>
                </c:pt>
                <c:pt idx="1">
                  <c:v>63</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36</c:v>
                </c:pt>
                <c:pt idx="1">
                  <c:v>64</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32</c:v>
                </c:pt>
                <c:pt idx="1">
                  <c:v>68</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70</c:v>
                </c:pt>
                <c:pt idx="1">
                  <c:v>30</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Sales</c:v>
                </c:pt>
              </c:strCache>
            </c:strRef>
          </c:tx>
          <c:spPr>
            <a:ln w="19050">
              <a:noFill/>
            </a:ln>
          </c:spPr>
          <c:dPt>
            <c:idx val="0"/>
            <c:bubble3D val="0"/>
            <c:spPr>
              <a:solidFill>
                <a:srgbClr val="39C2D7"/>
              </a:solidFill>
              <a:ln w="19050">
                <a:noFill/>
              </a:ln>
              <a:effectLst/>
            </c:spPr>
            <c:extLst>
              <c:ext xmlns:c16="http://schemas.microsoft.com/office/drawing/2014/chart" uri="{C3380CC4-5D6E-409C-BE32-E72D297353CC}">
                <c16:uniqueId val="{00000001-C78E-4E2F-99D1-AB2675D72BE8}"/>
              </c:ext>
            </c:extLst>
          </c:dPt>
          <c:dPt>
            <c:idx val="1"/>
            <c:bubble3D val="0"/>
            <c:spPr>
              <a:solidFill>
                <a:schemeClr val="bg1">
                  <a:lumMod val="50000"/>
                </a:schemeClr>
              </a:solidFill>
              <a:ln w="19050">
                <a:noFill/>
              </a:ln>
              <a:effectLst/>
            </c:spPr>
            <c:extLst>
              <c:ext xmlns:c16="http://schemas.microsoft.com/office/drawing/2014/chart" uri="{C3380CC4-5D6E-409C-BE32-E72D297353CC}">
                <c16:uniqueId val="{00000003-C78E-4E2F-99D1-AB2675D72BE8}"/>
              </c:ext>
            </c:extLst>
          </c:dPt>
          <c:dPt>
            <c:idx val="2"/>
            <c:bubble3D val="0"/>
            <c:spPr>
              <a:noFill/>
              <a:ln w="19050">
                <a:noFill/>
              </a:ln>
              <a:effectLst/>
            </c:spPr>
            <c:extLst>
              <c:ext xmlns:c16="http://schemas.microsoft.com/office/drawing/2014/chart" uri="{C3380CC4-5D6E-409C-BE32-E72D297353CC}">
                <c16:uniqueId val="{00000003-8877-4D40-8B3C-ABAA2B81259E}"/>
              </c:ext>
            </c:extLst>
          </c:dPt>
          <c:dPt>
            <c:idx val="3"/>
            <c:bubble3D val="0"/>
            <c:spPr>
              <a:solidFill>
                <a:schemeClr val="accent4"/>
              </a:solidFill>
              <a:ln w="19050">
                <a:noFill/>
              </a:ln>
              <a:effectLst/>
            </c:spPr>
            <c:extLst>
              <c:ext xmlns:c16="http://schemas.microsoft.com/office/drawing/2014/chart" uri="{C3380CC4-5D6E-409C-BE32-E72D297353CC}">
                <c16:uniqueId val="{00000007-C78E-4E2F-99D1-AB2675D72BE8}"/>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63</c:v>
                </c:pt>
                <c:pt idx="1">
                  <c:v>37</c:v>
                </c:pt>
                <c:pt idx="2">
                  <c:v>100</c:v>
                </c:pt>
                <c:pt idx="3">
                  <c:v>0</c:v>
                </c:pt>
              </c:numCache>
            </c:numRef>
          </c:val>
          <c:extLst>
            <c:ext xmlns:c16="http://schemas.microsoft.com/office/drawing/2014/chart" uri="{C3380CC4-5D6E-409C-BE32-E72D297353CC}">
              <c16:uniqueId val="{00000000-8877-4D40-8B3C-ABAA2B81259E}"/>
            </c:ext>
          </c:extLst>
        </c:ser>
        <c:dLbls>
          <c:showLegendKey val="0"/>
          <c:showVal val="0"/>
          <c:showCatName val="0"/>
          <c:showSerName val="0"/>
          <c:showPercent val="0"/>
          <c:showBubbleSize val="0"/>
          <c:showLeaderLines val="1"/>
        </c:dLbls>
        <c:firstSliceAng val="270"/>
        <c:holeSize val="80"/>
      </c:doughnutChart>
      <c:spPr>
        <a:noFill/>
        <a:ln>
          <a:noFill/>
        </a:ln>
        <a:effectLst/>
      </c:spPr>
    </c:plotArea>
    <c:plotVisOnly val="1"/>
    <c:dispBlanksAs val="gap"/>
    <c:showDLblsOverMax val="0"/>
    <c:extLst/>
  </c:chart>
  <c:spPr>
    <a:noFill/>
    <a:ln>
      <a:noFill/>
    </a:ln>
    <a:effectLst/>
  </c:spPr>
  <c:txPr>
    <a:bodyPr/>
    <a:lstStyle/>
    <a:p>
      <a:pPr>
        <a:defRPr/>
      </a:pPr>
      <a:endParaRPr lang="en-US"/>
    </a:p>
  </c:txPr>
  <c:externalData r:id="rId4">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dirty="0"/>
              <a:t>Programming Languages</a:t>
            </a:r>
            <a:r>
              <a:rPr lang="en-US" sz="1200" baseline="0" dirty="0"/>
              <a:t> for Automation</a:t>
            </a:r>
            <a:endParaRPr lang="en-US" sz="1200" dirty="0"/>
          </a:p>
        </c:rich>
      </c:tx>
      <c:layout>
        <c:manualLayout>
          <c:xMode val="edge"/>
          <c:yMode val="edge"/>
          <c:x val="0.25040412140856777"/>
          <c:y val="6.9155898915411115E-4"/>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8823916896310261"/>
          <c:y val="0.11687077876168263"/>
          <c:w val="0.77917453333016096"/>
          <c:h val="0.84887007346956389"/>
        </c:manualLayout>
      </c:layout>
      <c:barChart>
        <c:barDir val="bar"/>
        <c:grouping val="clustered"/>
        <c:varyColors val="0"/>
        <c:ser>
          <c:idx val="0"/>
          <c:order val="0"/>
          <c:tx>
            <c:strRef>
              <c:f>'programming lang 2'!$B$1</c:f>
              <c:strCache>
                <c:ptCount val="1"/>
                <c:pt idx="0">
                  <c:v>By People</c:v>
                </c:pt>
              </c:strCache>
            </c:strRef>
          </c:tx>
          <c:spPr>
            <a:solidFill>
              <a:schemeClr val="accent6"/>
            </a:solidFill>
            <a:ln>
              <a:noFill/>
            </a:ln>
            <a:effectLst/>
          </c:spPr>
          <c:invertIfNegative val="0"/>
          <c:dLbls>
            <c:dLbl>
              <c:idx val="0"/>
              <c:layout>
                <c:manualLayout>
                  <c:x val="1.0861973757131064E-16"/>
                  <c:y val="0"/>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23DC-4859-AE15-CC6B2F6C873A}"/>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'programming lang 2'!$A$2:$A$13</c:f>
              <c:strCache>
                <c:ptCount val="12"/>
                <c:pt idx="0">
                  <c:v>Java</c:v>
                </c:pt>
                <c:pt idx="1">
                  <c:v>JavaScript</c:v>
                </c:pt>
                <c:pt idx="2">
                  <c:v>C#</c:v>
                </c:pt>
                <c:pt idx="3">
                  <c:v>TypeScript</c:v>
                </c:pt>
                <c:pt idx="4">
                  <c:v>Python</c:v>
                </c:pt>
                <c:pt idx="5">
                  <c:v>Groovy</c:v>
                </c:pt>
                <c:pt idx="6">
                  <c:v>Codeless automation</c:v>
                </c:pt>
                <c:pt idx="7">
                  <c:v>Kotlin</c:v>
                </c:pt>
                <c:pt idx="8">
                  <c:v>Scala</c:v>
                </c:pt>
                <c:pt idx="9">
                  <c:v>Ruby</c:v>
                </c:pt>
                <c:pt idx="10">
                  <c:v>No information</c:v>
                </c:pt>
                <c:pt idx="11">
                  <c:v>Other</c:v>
                </c:pt>
              </c:strCache>
            </c:strRef>
          </c:cat>
          <c:val>
            <c:numRef>
              <c:f>'programming lang 2'!$B$2:$B$13</c:f>
              <c:numCache>
                <c:formatCode>0.00%</c:formatCode>
                <c:ptCount val="12"/>
                <c:pt idx="0">
                  <c:v>0.50700000000000001</c:v>
                </c:pt>
                <c:pt idx="1">
                  <c:v>0.2346</c:v>
                </c:pt>
                <c:pt idx="2">
                  <c:v>0.18890000000000001</c:v>
                </c:pt>
                <c:pt idx="3">
                  <c:v>0.10929999999999999</c:v>
                </c:pt>
                <c:pt idx="4">
                  <c:v>9.5399999999999999E-2</c:v>
                </c:pt>
                <c:pt idx="5">
                  <c:v>5.96E-2</c:v>
                </c:pt>
                <c:pt idx="6">
                  <c:v>5.3699999999999998E-2</c:v>
                </c:pt>
                <c:pt idx="7">
                  <c:v>2.3900000000000001E-2</c:v>
                </c:pt>
                <c:pt idx="8">
                  <c:v>1.5900000000000001E-2</c:v>
                </c:pt>
                <c:pt idx="9">
                  <c:v>1.3899999999999999E-2</c:v>
                </c:pt>
                <c:pt idx="10">
                  <c:v>4.1700000000000001E-2</c:v>
                </c:pt>
                <c:pt idx="11">
                  <c:v>1.5900000000000001E-2</c:v>
                </c:pt>
              </c:numCache>
            </c:numRef>
          </c:val>
          <c:extLst>
            <c:ext xmlns:c16="http://schemas.microsoft.com/office/drawing/2014/chart" uri="{C3380CC4-5D6E-409C-BE32-E72D297353CC}">
              <c16:uniqueId val="{00000000-23DC-4859-AE15-CC6B2F6C873A}"/>
            </c:ext>
          </c:extLst>
        </c:ser>
        <c:ser>
          <c:idx val="1"/>
          <c:order val="1"/>
          <c:tx>
            <c:strRef>
              <c:f>'programming lang 2'!$C$1</c:f>
              <c:strCache>
                <c:ptCount val="1"/>
                <c:pt idx="0">
                  <c:v>By Projects</c:v>
                </c:pt>
              </c:strCache>
            </c:strRef>
          </c:tx>
          <c:spPr>
            <a:solidFill>
              <a:schemeClr val="accent5"/>
            </a:solidFill>
            <a:ln>
              <a:noFill/>
            </a:ln>
            <a:effectLst/>
          </c:spPr>
          <c:invertIfNegative val="0"/>
          <c:dLbls>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'programming lang 2'!$A$2:$A$13</c:f>
              <c:strCache>
                <c:ptCount val="12"/>
                <c:pt idx="0">
                  <c:v>Java</c:v>
                </c:pt>
                <c:pt idx="1">
                  <c:v>JavaScript</c:v>
                </c:pt>
                <c:pt idx="2">
                  <c:v>C#</c:v>
                </c:pt>
                <c:pt idx="3">
                  <c:v>TypeScript</c:v>
                </c:pt>
                <c:pt idx="4">
                  <c:v>Python</c:v>
                </c:pt>
                <c:pt idx="5">
                  <c:v>Groovy</c:v>
                </c:pt>
                <c:pt idx="6">
                  <c:v>Codeless automation</c:v>
                </c:pt>
                <c:pt idx="7">
                  <c:v>Kotlin</c:v>
                </c:pt>
                <c:pt idx="8">
                  <c:v>Scala</c:v>
                </c:pt>
                <c:pt idx="9">
                  <c:v>Ruby</c:v>
                </c:pt>
                <c:pt idx="10">
                  <c:v>No information</c:v>
                </c:pt>
                <c:pt idx="11">
                  <c:v>Other</c:v>
                </c:pt>
              </c:strCache>
            </c:strRef>
          </c:cat>
          <c:val>
            <c:numRef>
              <c:f>'programming lang 2'!$C$2:$C$13</c:f>
              <c:numCache>
                <c:formatCode>0.00%</c:formatCode>
                <c:ptCount val="12"/>
                <c:pt idx="0">
                  <c:v>0.55589999999999995</c:v>
                </c:pt>
                <c:pt idx="1">
                  <c:v>0.27639999999999998</c:v>
                </c:pt>
                <c:pt idx="2">
                  <c:v>0.18940000000000001</c:v>
                </c:pt>
                <c:pt idx="3">
                  <c:v>0.1366</c:v>
                </c:pt>
                <c:pt idx="4">
                  <c:v>0.1149</c:v>
                </c:pt>
                <c:pt idx="5">
                  <c:v>7.7600000000000002E-2</c:v>
                </c:pt>
                <c:pt idx="6">
                  <c:v>7.4499999999999997E-2</c:v>
                </c:pt>
                <c:pt idx="7">
                  <c:v>2.1700000000000001E-2</c:v>
                </c:pt>
                <c:pt idx="8">
                  <c:v>2.1700000000000001E-2</c:v>
                </c:pt>
                <c:pt idx="9">
                  <c:v>2.1700000000000001E-2</c:v>
                </c:pt>
                <c:pt idx="10">
                  <c:v>5.8999999999999997E-2</c:v>
                </c:pt>
                <c:pt idx="11">
                  <c:v>2.1700000000000001E-2</c:v>
                </c:pt>
              </c:numCache>
            </c:numRef>
          </c:val>
          <c:extLst>
            <c:ext xmlns:c16="http://schemas.microsoft.com/office/drawing/2014/chart" uri="{C3380CC4-5D6E-409C-BE32-E72D297353CC}">
              <c16:uniqueId val="{00000001-23DC-4859-AE15-CC6B2F6C873A}"/>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legend>
      <c:legendPos val="t"/>
      <c:layout>
        <c:manualLayout>
          <c:xMode val="edge"/>
          <c:yMode val="edge"/>
          <c:x val="0.18663061413858109"/>
          <c:y val="7.4747231495462071E-2"/>
          <c:w val="0.26669097226595828"/>
          <c:h val="4.5033490340121975E-2"/>
        </c:manualLayout>
      </c:layout>
      <c:overlay val="0"/>
      <c:spPr>
        <a:noFill/>
        <a:ln>
          <a:noFill/>
        </a:ln>
        <a:effectLst/>
      </c:spPr>
      <c:txPr>
        <a:bodyPr rot="0" spcFirstLastPara="1" vertOverflow="ellipsis" vert="horz" wrap="square" anchor="ctr" anchorCtr="1"/>
        <a:lstStyle/>
        <a:p>
          <a:pPr>
            <a:defRPr sz="7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dirty="0"/>
              <a:t>Usage</a:t>
            </a:r>
            <a:r>
              <a:rPr lang="en-US" sz="1200" baseline="0" dirty="0"/>
              <a:t> of EPAM Accelerators</a:t>
            </a:r>
            <a:endParaRPr lang="en-US" sz="1200" dirty="0"/>
          </a:p>
        </c:rich>
      </c:tx>
      <c:layout>
        <c:manualLayout>
          <c:xMode val="edge"/>
          <c:yMode val="edge"/>
          <c:x val="0.27315091360706351"/>
          <c:y val="2.779732393422646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33722332840578834"/>
          <c:y val="0.2112510531459087"/>
          <c:w val="0.30320340704538368"/>
          <c:h val="0.69649216930404145"/>
        </c:manualLayout>
      </c:layout>
      <c:doughnutChart>
        <c:varyColors val="1"/>
        <c:ser>
          <c:idx val="0"/>
          <c:order val="0"/>
          <c:dPt>
            <c:idx val="0"/>
            <c:bubble3D val="0"/>
            <c:spPr>
              <a:solidFill>
                <a:schemeClr val="accent2">
                  <a:lumMod val="75000"/>
                </a:schemeClr>
              </a:solidFill>
              <a:ln>
                <a:solidFill>
                  <a:schemeClr val="accent2"/>
                </a:solidFill>
              </a:ln>
              <a:effectLst/>
            </c:spPr>
            <c:extLst>
              <c:ext xmlns:c16="http://schemas.microsoft.com/office/drawing/2014/chart" uri="{C3380CC4-5D6E-409C-BE32-E72D297353CC}">
                <c16:uniqueId val="{00000001-CCCE-4A1E-9553-F6A95A59ADA5}"/>
              </c:ext>
            </c:extLst>
          </c:dPt>
          <c:dPt>
            <c:idx val="1"/>
            <c:bubble3D val="0"/>
            <c:spPr>
              <a:solidFill>
                <a:schemeClr val="bg1">
                  <a:lumMod val="65000"/>
                </a:schemeClr>
              </a:solidFill>
              <a:ln>
                <a:noFill/>
              </a:ln>
              <a:effectLst/>
            </c:spPr>
            <c:extLst>
              <c:ext xmlns:c16="http://schemas.microsoft.com/office/drawing/2014/chart" uri="{C3380CC4-5D6E-409C-BE32-E72D297353CC}">
                <c16:uniqueId val="{00000003-CCCE-4A1E-9553-F6A95A59ADA5}"/>
              </c:ext>
            </c:extLst>
          </c:dPt>
          <c:dPt>
            <c:idx val="2"/>
            <c:bubble3D val="0"/>
            <c:spPr>
              <a:solidFill>
                <a:schemeClr val="accent3"/>
              </a:solidFill>
              <a:ln>
                <a:noFill/>
              </a:ln>
              <a:effectLst/>
            </c:spPr>
            <c:extLst>
              <c:ext xmlns:c16="http://schemas.microsoft.com/office/drawing/2014/chart" uri="{C3380CC4-5D6E-409C-BE32-E72D297353CC}">
                <c16:uniqueId val="{00000005-CCCE-4A1E-9553-F6A95A59ADA5}"/>
              </c:ext>
            </c:extLst>
          </c:dPt>
          <c:dPt>
            <c:idx val="3"/>
            <c:bubble3D val="0"/>
            <c:spPr>
              <a:solidFill>
                <a:schemeClr val="accent4"/>
              </a:solidFill>
              <a:ln>
                <a:noFill/>
              </a:ln>
              <a:effectLst/>
            </c:spPr>
            <c:extLst>
              <c:ext xmlns:c16="http://schemas.microsoft.com/office/drawing/2014/chart" uri="{C3380CC4-5D6E-409C-BE32-E72D297353CC}">
                <c16:uniqueId val="{00000007-CCCE-4A1E-9553-F6A95A59ADA5}"/>
              </c:ext>
            </c:extLst>
          </c:dPt>
          <c:dLbls>
            <c:dLbl>
              <c:idx val="0"/>
              <c:layout>
                <c:manualLayout>
                  <c:x val="0.19030970625798196"/>
                  <c:y val="-9.4369875653845484E-2"/>
                </c:manualLayout>
              </c:layout>
              <c:showLegendKey val="0"/>
              <c:showVal val="1"/>
              <c:showCatName val="1"/>
              <c:showSerName val="0"/>
              <c:showPercent val="0"/>
              <c:showBubbleSize val="0"/>
              <c:separator>
</c:separator>
              <c:extLst>
                <c:ext xmlns:c15="http://schemas.microsoft.com/office/drawing/2012/chart" uri="{CE6537A1-D6FC-4f65-9D91-7224C49458BB}">
                  <c15:layout>
                    <c:manualLayout>
                      <c:w val="0.27403183797427616"/>
                      <c:h val="0.20055921295519794"/>
                    </c:manualLayout>
                  </c15:layout>
                </c:ext>
                <c:ext xmlns:c16="http://schemas.microsoft.com/office/drawing/2014/chart" uri="{C3380CC4-5D6E-409C-BE32-E72D297353CC}">
                  <c16:uniqueId val="{00000001-CCCE-4A1E-9553-F6A95A59ADA5}"/>
                </c:ext>
              </c:extLst>
            </c:dLbl>
            <c:dLbl>
              <c:idx val="1"/>
              <c:layout>
                <c:manualLayout>
                  <c:x val="-0.21687420178799488"/>
                  <c:y val="8.0457521869011353E-2"/>
                </c:manualLayout>
              </c:layout>
              <c:showLegendKey val="0"/>
              <c:showVal val="1"/>
              <c:showCatName val="1"/>
              <c:showSerName val="0"/>
              <c:showPercent val="0"/>
              <c:showBubbleSize val="0"/>
              <c:separator>
</c:separator>
              <c:extLst>
                <c:ext xmlns:c15="http://schemas.microsoft.com/office/drawing/2012/chart" uri="{CE6537A1-D6FC-4f65-9D91-7224C49458BB}">
                  <c15:layout>
                    <c:manualLayout>
                      <c:w val="0.32581405054253271"/>
                      <c:h val="0.20055921295519794"/>
                    </c:manualLayout>
                  </c15:layout>
                </c:ext>
                <c:ext xmlns:c16="http://schemas.microsoft.com/office/drawing/2014/chart" uri="{C3380CC4-5D6E-409C-BE32-E72D297353CC}">
                  <c16:uniqueId val="{00000003-CCCE-4A1E-9553-F6A95A59ADA5}"/>
                </c:ext>
              </c:extLst>
            </c:dLbl>
            <c:dLbl>
              <c:idx val="2"/>
              <c:layout>
                <c:manualLayout>
                  <c:x val="-0.17807122225718902"/>
                  <c:y val="8.7469353012795292E-2"/>
                </c:manualLayout>
              </c:layout>
              <c:showLegendKey val="0"/>
              <c:showVal val="1"/>
              <c:showCatName val="1"/>
              <c:showSerName val="0"/>
              <c:showPercent val="0"/>
              <c:showBubbleSize val="0"/>
              <c:separator>
</c:separator>
              <c:extLst>
                <c:ext xmlns:c15="http://schemas.microsoft.com/office/drawing/2012/chart" uri="{CE6537A1-D6FC-4f65-9D91-7224C49458BB}"/>
                <c:ext xmlns:c16="http://schemas.microsoft.com/office/drawing/2014/chart" uri="{C3380CC4-5D6E-409C-BE32-E72D297353CC}">
                  <c16:uniqueId val="{00000005-CCCE-4A1E-9553-F6A95A59ADA5}"/>
                </c:ext>
              </c:extLst>
            </c:dLbl>
            <c:dLbl>
              <c:idx val="3"/>
              <c:layout>
                <c:manualLayout>
                  <c:x val="-0.16817837657623411"/>
                  <c:y val="-8.4932884073300866E-2"/>
                </c:manualLayout>
              </c:layout>
              <c:showLegendKey val="0"/>
              <c:showVal val="1"/>
              <c:showCatName val="1"/>
              <c:showSerName val="0"/>
              <c:showPercent val="0"/>
              <c:showBubbleSize val="0"/>
              <c:separator>
</c:separator>
              <c:extLst>
                <c:ext xmlns:c15="http://schemas.microsoft.com/office/drawing/2012/chart" uri="{CE6537A1-D6FC-4f65-9D91-7224C49458BB}"/>
                <c:ext xmlns:c16="http://schemas.microsoft.com/office/drawing/2014/chart" uri="{C3380CC4-5D6E-409C-BE32-E72D297353CC}">
                  <c16:uniqueId val="{00000007-CCCE-4A1E-9553-F6A95A59ADA5}"/>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1"/>
            <c:showSerName val="0"/>
            <c:showPercent val="0"/>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accelerators1!$A$30:$A$31</c:f>
              <c:strCache>
                <c:ptCount val="2"/>
                <c:pt idx="0">
                  <c:v>Accelerators are used</c:v>
                </c:pt>
                <c:pt idx="1">
                  <c:v>Accelerators are not used</c:v>
                </c:pt>
              </c:strCache>
            </c:strRef>
          </c:cat>
          <c:val>
            <c:numRef>
              <c:f>accelerators1!$B$30:$B$31</c:f>
              <c:numCache>
                <c:formatCode>General</c:formatCode>
                <c:ptCount val="2"/>
                <c:pt idx="0">
                  <c:v>0.34823529411764703</c:v>
                </c:pt>
                <c:pt idx="1">
                  <c:v>0.65176470588235291</c:v>
                </c:pt>
              </c:numCache>
            </c:numRef>
          </c:val>
          <c:extLst>
            <c:ext xmlns:c16="http://schemas.microsoft.com/office/drawing/2014/chart" uri="{C3380CC4-5D6E-409C-BE32-E72D297353CC}">
              <c16:uniqueId val="{00000008-CCCE-4A1E-9553-F6A95A59ADA5}"/>
            </c:ext>
          </c:extLst>
        </c:ser>
        <c:dLbls>
          <c:showLegendKey val="0"/>
          <c:showVal val="0"/>
          <c:showCatName val="0"/>
          <c:showSerName val="0"/>
          <c:showPercent val="0"/>
          <c:showBubbleSize val="0"/>
          <c:showLeaderLines val="1"/>
        </c:dLbls>
        <c:firstSliceAng val="0"/>
        <c:holeSize val="70"/>
      </c:doughnutChart>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dirty="0"/>
              <a:t>By Primary Skill</a:t>
            </a:r>
          </a:p>
        </c:rich>
      </c:tx>
      <c:layout>
        <c:manualLayout>
          <c:xMode val="edge"/>
          <c:yMode val="edge"/>
          <c:x val="0.37532958164454749"/>
          <c:y val="5.1033412246641208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9280017879796805"/>
          <c:y val="0.24349372030716213"/>
          <c:w val="0.6740548157178029"/>
          <c:h val="0.67920668594453237"/>
        </c:manualLayout>
      </c:layout>
      <c:barChart>
        <c:barDir val="bar"/>
        <c:grouping val="clustered"/>
        <c:varyColors val="0"/>
        <c:ser>
          <c:idx val="0"/>
          <c:order val="0"/>
          <c:tx>
            <c:strRef>
              <c:f>'Primary Skill'!$B$1</c:f>
              <c:strCache>
                <c:ptCount val="1"/>
                <c:pt idx="0">
                  <c:v>%GT Count of Email</c:v>
                </c:pt>
              </c:strCache>
            </c:strRef>
          </c:tx>
          <c:spPr>
            <a:solidFill>
              <a:srgbClr val="39C2D7">
                <a:lumMod val="60000"/>
                <a:lumOff val="40000"/>
              </a:srgbClr>
            </a:solidFill>
            <a:ln>
              <a:noFill/>
            </a:ln>
            <a:effectLst/>
          </c:spPr>
          <c:invertIfNegative val="0"/>
          <c:dPt>
            <c:idx val="0"/>
            <c:invertIfNegative val="0"/>
            <c:bubble3D val="0"/>
            <c:spPr>
              <a:solidFill>
                <a:sysClr val="window" lastClr="FFFFFF">
                  <a:lumMod val="85000"/>
                </a:sysClr>
              </a:solidFill>
              <a:ln>
                <a:noFill/>
              </a:ln>
              <a:effectLst/>
            </c:spPr>
            <c:extLst>
              <c:ext xmlns:c16="http://schemas.microsoft.com/office/drawing/2014/chart" uri="{C3380CC4-5D6E-409C-BE32-E72D297353CC}">
                <c16:uniqueId val="{00000006-C5F6-46CF-8F47-8304A357F4F8}"/>
              </c:ext>
            </c:extLst>
          </c:dPt>
          <c:dPt>
            <c:idx val="6"/>
            <c:invertIfNegative val="0"/>
            <c:bubble3D val="0"/>
            <c:spPr>
              <a:solidFill>
                <a:srgbClr val="39C2D7">
                  <a:lumMod val="75000"/>
                </a:srgbClr>
              </a:solidFill>
              <a:ln>
                <a:noFill/>
              </a:ln>
              <a:effectLst/>
            </c:spPr>
            <c:extLst>
              <c:ext xmlns:c16="http://schemas.microsoft.com/office/drawing/2014/chart" uri="{C3380CC4-5D6E-409C-BE32-E72D297353CC}">
                <c16:uniqueId val="{00000002-EFF2-4B60-A56B-3C1CC8132DDA}"/>
              </c:ext>
            </c:extLst>
          </c:dPt>
          <c:dPt>
            <c:idx val="7"/>
            <c:invertIfNegative val="0"/>
            <c:bubble3D val="0"/>
            <c:spPr>
              <a:solidFill>
                <a:srgbClr val="39C2D7">
                  <a:lumMod val="75000"/>
                </a:srgbClr>
              </a:solidFill>
              <a:ln>
                <a:noFill/>
              </a:ln>
              <a:effectLst/>
            </c:spPr>
            <c:extLst>
              <c:ext xmlns:c16="http://schemas.microsoft.com/office/drawing/2014/chart" uri="{C3380CC4-5D6E-409C-BE32-E72D297353CC}">
                <c16:uniqueId val="{00000001-EFF2-4B60-A56B-3C1CC8132DDA}"/>
              </c:ext>
            </c:extLst>
          </c:dPt>
          <c:dPt>
            <c:idx val="8"/>
            <c:invertIfNegative val="0"/>
            <c:bubble3D val="0"/>
            <c:spPr>
              <a:solidFill>
                <a:srgbClr val="39C2D7">
                  <a:lumMod val="75000"/>
                </a:srgbClr>
              </a:solidFill>
              <a:ln>
                <a:noFill/>
              </a:ln>
              <a:effectLst/>
            </c:spPr>
            <c:extLst>
              <c:ext xmlns:c16="http://schemas.microsoft.com/office/drawing/2014/chart" uri="{C3380CC4-5D6E-409C-BE32-E72D297353CC}">
                <c16:uniqueId val="{00000000-EFF2-4B60-A56B-3C1CC8132DDA}"/>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'Primary Skill'!$A$2:$A$10</c:f>
              <c:strCache>
                <c:ptCount val="9"/>
                <c:pt idx="0">
                  <c:v>Other</c:v>
                </c:pt>
                <c:pt idx="1">
                  <c:v>SET.Java</c:v>
                </c:pt>
                <c:pt idx="2">
                  <c:v>Automated Testing in Python</c:v>
                </c:pt>
                <c:pt idx="3">
                  <c:v>Performance Testing</c:v>
                </c:pt>
                <c:pt idx="4">
                  <c:v>Automated Testing in JS</c:v>
                </c:pt>
                <c:pt idx="5">
                  <c:v>Automated Testing in .NET</c:v>
                </c:pt>
                <c:pt idx="6">
                  <c:v>Automated Testing</c:v>
                </c:pt>
                <c:pt idx="7">
                  <c:v>Automated Testing in Java</c:v>
                </c:pt>
                <c:pt idx="8">
                  <c:v>Functional Testing</c:v>
                </c:pt>
              </c:strCache>
            </c:strRef>
          </c:cat>
          <c:val>
            <c:numRef>
              <c:f>'Primary Skill'!$B$2:$B$10</c:f>
              <c:numCache>
                <c:formatCode>0.00%</c:formatCode>
                <c:ptCount val="9"/>
                <c:pt idx="0">
                  <c:v>5.2999999999999999E-2</c:v>
                </c:pt>
                <c:pt idx="1">
                  <c:v>1.2E-2</c:v>
                </c:pt>
                <c:pt idx="2">
                  <c:v>1.8800000000000001E-2</c:v>
                </c:pt>
                <c:pt idx="3">
                  <c:v>1.8800000000000001E-2</c:v>
                </c:pt>
                <c:pt idx="4">
                  <c:v>6.3200000000000006E-2</c:v>
                </c:pt>
                <c:pt idx="5">
                  <c:v>7.6899999999999996E-2</c:v>
                </c:pt>
                <c:pt idx="6">
                  <c:v>0.1111</c:v>
                </c:pt>
                <c:pt idx="7">
                  <c:v>0.21199999999999999</c:v>
                </c:pt>
                <c:pt idx="8">
                  <c:v>0.43419999999999997</c:v>
                </c:pt>
              </c:numCache>
            </c:numRef>
          </c:val>
          <c:extLst>
            <c:ext xmlns:c16="http://schemas.microsoft.com/office/drawing/2014/chart" uri="{C3380CC4-5D6E-409C-BE32-E72D297353CC}">
              <c16:uniqueId val="{00000000-A67A-47B8-8769-E824628B5BF9}"/>
            </c:ext>
          </c:extLst>
        </c:ser>
        <c:dLbls>
          <c:dLblPos val="outEnd"/>
          <c:showLegendKey val="0"/>
          <c:showVal val="1"/>
          <c:showCatName val="0"/>
          <c:showSerName val="0"/>
          <c:showPercent val="0"/>
          <c:showBubbleSize val="0"/>
        </c:dLbls>
        <c:gapWidth val="100"/>
        <c:axId val="201054784"/>
        <c:axId val="201053536"/>
      </c:barChart>
      <c:catAx>
        <c:axId val="2010547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b"/>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4">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a:t>Accelerators</a:t>
            </a:r>
            <a:r>
              <a:rPr lang="en-US" sz="1200" baseline="0"/>
              <a:t> Usage by Projects %</a:t>
            </a:r>
            <a:endParaRPr lang="en-US" sz="1200"/>
          </a:p>
        </c:rich>
      </c:tx>
      <c:layout>
        <c:manualLayout>
          <c:xMode val="edge"/>
          <c:yMode val="edge"/>
          <c:x val="0.27780630954025909"/>
          <c:y val="3.1836146258849243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'accelerators 4'!$B$1</c:f>
              <c:strCache>
                <c:ptCount val="1"/>
                <c:pt idx="0">
                  <c:v>%GT Count of Your Project ID as it appears in UPSA:</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2-9250-4C80-9A4A-EDDB07043C65}"/>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3-9250-4C80-9A4A-EDDB07043C65}"/>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'accelerators 4'!$A$2:$A$7</c:f>
              <c:strCache>
                <c:ptCount val="6"/>
                <c:pt idx="0">
                  <c:v>ReportPortal</c:v>
                </c:pt>
                <c:pt idx="1">
                  <c:v>EPAM Mobile Cloud</c:v>
                </c:pt>
                <c:pt idx="2">
                  <c:v>Vividus</c:v>
                </c:pt>
                <c:pt idx="3">
                  <c:v>JDI</c:v>
                </c:pt>
                <c:pt idx="4">
                  <c:v>Carrier</c:v>
                </c:pt>
                <c:pt idx="5">
                  <c:v>Drill4J</c:v>
                </c:pt>
              </c:strCache>
            </c:strRef>
          </c:cat>
          <c:val>
            <c:numRef>
              <c:f>'accelerators 4'!$B$2:$B$7</c:f>
              <c:numCache>
                <c:formatCode>0.00%</c:formatCode>
                <c:ptCount val="6"/>
                <c:pt idx="0">
                  <c:v>0.24399999999999999</c:v>
                </c:pt>
                <c:pt idx="1">
                  <c:v>7.9600000000000004E-2</c:v>
                </c:pt>
                <c:pt idx="2">
                  <c:v>2.92E-2</c:v>
                </c:pt>
                <c:pt idx="3">
                  <c:v>2.3900000000000001E-2</c:v>
                </c:pt>
                <c:pt idx="4">
                  <c:v>8.0000000000000002E-3</c:v>
                </c:pt>
                <c:pt idx="5">
                  <c:v>8.0000000000000002E-3</c:v>
                </c:pt>
              </c:numCache>
            </c:numRef>
          </c:val>
          <c:extLst>
            <c:ext xmlns:c16="http://schemas.microsoft.com/office/drawing/2014/chart" uri="{C3380CC4-5D6E-409C-BE32-E72D297353CC}">
              <c16:uniqueId val="{00000000-9250-4C80-9A4A-EDDB07043C65}"/>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a:t>Test</a:t>
            </a:r>
            <a:r>
              <a:rPr lang="en-US" sz="1200" baseline="0"/>
              <a:t> Execution Platforms</a:t>
            </a:r>
            <a:endParaRPr lang="en-US" sz="1200"/>
          </a:p>
        </c:rich>
      </c:tx>
      <c:layout>
        <c:manualLayout>
          <c:xMode val="edge"/>
          <c:yMode val="edge"/>
          <c:x val="0.3490084525502738"/>
          <c:y val="3.1836147843185607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33991982026940543"/>
          <c:y val="0.14732892562426178"/>
          <c:w val="0.61472372801938258"/>
          <c:h val="0.80589998687597253"/>
        </c:manualLayout>
      </c:layout>
      <c:barChart>
        <c:barDir val="bar"/>
        <c:grouping val="clustered"/>
        <c:varyColors val="0"/>
        <c:ser>
          <c:idx val="0"/>
          <c:order val="0"/>
          <c:tx>
            <c:strRef>
              <c:f>'execution platforms'!$E$1</c:f>
              <c:strCache>
                <c:ptCount val="1"/>
                <c:pt idx="0">
                  <c:v>%GT Count of Your Project ID as it appears in UPSA:</c:v>
                </c:pt>
              </c:strCache>
            </c:strRef>
          </c:tx>
          <c:spPr>
            <a:solidFill>
              <a:schemeClr val="accent1"/>
            </a:solidFill>
            <a:ln>
              <a:noFill/>
            </a:ln>
            <a:effectLst/>
          </c:spPr>
          <c:invertIfNegative val="0"/>
          <c:dPt>
            <c:idx val="14"/>
            <c:invertIfNegative val="0"/>
            <c:bubble3D val="0"/>
            <c:spPr>
              <a:solidFill>
                <a:schemeClr val="bg1">
                  <a:lumMod val="90000"/>
                </a:schemeClr>
              </a:solidFill>
              <a:ln>
                <a:noFill/>
              </a:ln>
              <a:effectLst/>
            </c:spPr>
            <c:extLst>
              <c:ext xmlns:c16="http://schemas.microsoft.com/office/drawing/2014/chart" uri="{C3380CC4-5D6E-409C-BE32-E72D297353CC}">
                <c16:uniqueId val="{00000000-B111-4A53-A74E-5AF8CCBF8029}"/>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'execution platforms'!$D$2:$D$16</c:f>
              <c:strCache>
                <c:ptCount val="15"/>
                <c:pt idx="0">
                  <c:v>Virtual Machines</c:v>
                </c:pt>
                <c:pt idx="1">
                  <c:v>Docker</c:v>
                </c:pt>
                <c:pt idx="2">
                  <c:v>AWS</c:v>
                </c:pt>
                <c:pt idx="3">
                  <c:v>Microsoft Azure</c:v>
                </c:pt>
                <c:pt idx="4">
                  <c:v>Physical Machines</c:v>
                </c:pt>
                <c:pt idx="5">
                  <c:v>Kubernetes/Swarm/Marathon</c:v>
                </c:pt>
                <c:pt idx="6">
                  <c:v>Selenoid</c:v>
                </c:pt>
                <c:pt idx="7">
                  <c:v>SauceLabs</c:v>
                </c:pt>
                <c:pt idx="8">
                  <c:v>BrowserStack</c:v>
                </c:pt>
                <c:pt idx="9">
                  <c:v>Google cloud</c:v>
                </c:pt>
                <c:pt idx="10">
                  <c:v>CrossBrowserTesting</c:v>
                </c:pt>
                <c:pt idx="11">
                  <c:v>EPAM Mobile Cloud</c:v>
                </c:pt>
                <c:pt idx="12">
                  <c:v>Visual Studio App Center</c:v>
                </c:pt>
                <c:pt idx="13">
                  <c:v>Moon</c:v>
                </c:pt>
                <c:pt idx="14">
                  <c:v>Others</c:v>
                </c:pt>
              </c:strCache>
            </c:strRef>
          </c:cat>
          <c:val>
            <c:numRef>
              <c:f>'execution platforms'!$E$2:$E$16</c:f>
              <c:numCache>
                <c:formatCode>0.00%</c:formatCode>
                <c:ptCount val="15"/>
                <c:pt idx="0">
                  <c:v>0.28399999999999997</c:v>
                </c:pt>
                <c:pt idx="1">
                  <c:v>0.27160000000000001</c:v>
                </c:pt>
                <c:pt idx="2">
                  <c:v>0.26850000000000002</c:v>
                </c:pt>
                <c:pt idx="3">
                  <c:v>0.1852</c:v>
                </c:pt>
                <c:pt idx="4">
                  <c:v>0.1852</c:v>
                </c:pt>
                <c:pt idx="5">
                  <c:v>0.1265</c:v>
                </c:pt>
                <c:pt idx="6">
                  <c:v>8.6400000000000005E-2</c:v>
                </c:pt>
                <c:pt idx="7">
                  <c:v>7.7200000000000005E-2</c:v>
                </c:pt>
                <c:pt idx="8">
                  <c:v>5.5599999999999997E-2</c:v>
                </c:pt>
                <c:pt idx="9">
                  <c:v>4.9399999999999999E-2</c:v>
                </c:pt>
                <c:pt idx="10">
                  <c:v>3.09E-2</c:v>
                </c:pt>
                <c:pt idx="11">
                  <c:v>2.7799999999999998E-2</c:v>
                </c:pt>
                <c:pt idx="12">
                  <c:v>2.1600000000000001E-2</c:v>
                </c:pt>
                <c:pt idx="13">
                  <c:v>1.8499999999999999E-2</c:v>
                </c:pt>
                <c:pt idx="14">
                  <c:v>7.7499999999999999E-2</c:v>
                </c:pt>
              </c:numCache>
            </c:numRef>
          </c:val>
          <c:extLst>
            <c:ext xmlns:c16="http://schemas.microsoft.com/office/drawing/2014/chart" uri="{C3380CC4-5D6E-409C-BE32-E72D297353CC}">
              <c16:uniqueId val="{00000000-0B1D-422E-B2AA-E7F876CBC79E}"/>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dirty="0"/>
              <a:t>CI/CD tools used</a:t>
            </a:r>
          </a:p>
        </c:rich>
      </c:tx>
      <c:layout>
        <c:manualLayout>
          <c:xMode val="edge"/>
          <c:yMode val="edge"/>
          <c:x val="0.40034531779077043"/>
          <c:y val="3.7629944103036266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8098280991351215"/>
          <c:y val="0.20075282022459609"/>
          <c:w val="0.68587218460225874"/>
          <c:h val="0.73551612573584957"/>
        </c:manualLayout>
      </c:layout>
      <c:barChart>
        <c:barDir val="bar"/>
        <c:grouping val="clustered"/>
        <c:varyColors val="0"/>
        <c:ser>
          <c:idx val="0"/>
          <c:order val="0"/>
          <c:tx>
            <c:strRef>
              <c:f>'cicd tool'!$H$1</c:f>
              <c:strCache>
                <c:ptCount val="1"/>
                <c:pt idx="0">
                  <c:v>%GT Count of Your Project ID as it appears in UPSA:</c:v>
                </c:pt>
              </c:strCache>
            </c:strRef>
          </c:tx>
          <c:spPr>
            <a:solidFill>
              <a:schemeClr val="accent1"/>
            </a:solidFill>
            <a:ln>
              <a:noFill/>
            </a:ln>
            <a:effectLst/>
          </c:spPr>
          <c:invertIfNegative val="0"/>
          <c:dPt>
            <c:idx val="8"/>
            <c:invertIfNegative val="0"/>
            <c:bubble3D val="0"/>
            <c:spPr>
              <a:solidFill>
                <a:schemeClr val="accent1"/>
              </a:solidFill>
              <a:ln>
                <a:noFill/>
              </a:ln>
              <a:effectLst/>
            </c:spPr>
            <c:extLst>
              <c:ext xmlns:c16="http://schemas.microsoft.com/office/drawing/2014/chart" uri="{C3380CC4-5D6E-409C-BE32-E72D297353CC}">
                <c16:uniqueId val="{00000002-2760-4CDE-85E3-C65E63579BEA}"/>
              </c:ext>
            </c:extLst>
          </c:dPt>
          <c:dPt>
            <c:idx val="9"/>
            <c:invertIfNegative val="0"/>
            <c:bubble3D val="0"/>
            <c:spPr>
              <a:solidFill>
                <a:schemeClr val="bg1">
                  <a:lumMod val="90000"/>
                </a:schemeClr>
              </a:solidFill>
              <a:ln>
                <a:noFill/>
              </a:ln>
              <a:effectLst/>
            </c:spPr>
            <c:extLst>
              <c:ext xmlns:c16="http://schemas.microsoft.com/office/drawing/2014/chart" uri="{C3380CC4-5D6E-409C-BE32-E72D297353CC}">
                <c16:uniqueId val="{00000001-2760-4CDE-85E3-C65E63579BEA}"/>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'cicd tool'!$G$2:$G$11</c:f>
              <c:strCache>
                <c:ptCount val="10"/>
                <c:pt idx="0">
                  <c:v>Jenkins</c:v>
                </c:pt>
                <c:pt idx="1">
                  <c:v>Azure DevOps</c:v>
                </c:pt>
                <c:pt idx="2">
                  <c:v>GitLab</c:v>
                </c:pt>
                <c:pt idx="3">
                  <c:v>TeamCity</c:v>
                </c:pt>
                <c:pt idx="4">
                  <c:v>Bamboo</c:v>
                </c:pt>
                <c:pt idx="5">
                  <c:v>AWS CodeBuild</c:v>
                </c:pt>
                <c:pt idx="6">
                  <c:v>No information</c:v>
                </c:pt>
                <c:pt idx="7">
                  <c:v>Concourse CI</c:v>
                </c:pt>
                <c:pt idx="8">
                  <c:v>Others</c:v>
                </c:pt>
                <c:pt idx="9">
                  <c:v>No CI/CD</c:v>
                </c:pt>
              </c:strCache>
            </c:strRef>
          </c:cat>
          <c:val>
            <c:numRef>
              <c:f>'cicd tool'!$H$2:$H$11</c:f>
              <c:numCache>
                <c:formatCode>0.00%</c:formatCode>
                <c:ptCount val="10"/>
                <c:pt idx="0">
                  <c:v>0.37140000000000001</c:v>
                </c:pt>
                <c:pt idx="1">
                  <c:v>0.13</c:v>
                </c:pt>
                <c:pt idx="2">
                  <c:v>7.6899999999999996E-2</c:v>
                </c:pt>
                <c:pt idx="3">
                  <c:v>4.7699999999999999E-2</c:v>
                </c:pt>
                <c:pt idx="4">
                  <c:v>2.92E-2</c:v>
                </c:pt>
                <c:pt idx="5">
                  <c:v>1.5900000000000001E-2</c:v>
                </c:pt>
                <c:pt idx="6">
                  <c:v>1.3299999999999999E-2</c:v>
                </c:pt>
                <c:pt idx="7">
                  <c:v>1.06E-2</c:v>
                </c:pt>
                <c:pt idx="8">
                  <c:v>3.4799999999999998E-2</c:v>
                </c:pt>
                <c:pt idx="9">
                  <c:v>0.43240000000000001</c:v>
                </c:pt>
              </c:numCache>
            </c:numRef>
          </c:val>
          <c:extLst>
            <c:ext xmlns:c16="http://schemas.microsoft.com/office/drawing/2014/chart" uri="{C3380CC4-5D6E-409C-BE32-E72D297353CC}">
              <c16:uniqueId val="{00000000-2760-4CDE-85E3-C65E63579BEA}"/>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a:t>Reporting Tools Used</a:t>
            </a:r>
          </a:p>
        </c:rich>
      </c:tx>
      <c:layout>
        <c:manualLayout>
          <c:xMode val="edge"/>
          <c:yMode val="edge"/>
          <c:x val="0.37670459064823336"/>
          <c:y val="3.183632425116970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8650121319912586"/>
          <c:y val="0.25054443903563833"/>
          <c:w val="0.67535382856625326"/>
          <c:h val="0.66991764381019081"/>
        </c:manualLayout>
      </c:layout>
      <c:barChart>
        <c:barDir val="bar"/>
        <c:grouping val="clustered"/>
        <c:varyColors val="0"/>
        <c:ser>
          <c:idx val="0"/>
          <c:order val="0"/>
          <c:tx>
            <c:strRef>
              <c:f>'reporting tools'!$B$1</c:f>
              <c:strCache>
                <c:ptCount val="1"/>
                <c:pt idx="0">
                  <c:v>%GT Count of Your Project ID as it appears in UPSA:</c:v>
                </c:pt>
              </c:strCache>
            </c:strRef>
          </c:tx>
          <c:spPr>
            <a:solidFill>
              <a:schemeClr val="accent1"/>
            </a:solidFill>
            <a:ln>
              <a:noFill/>
            </a:ln>
            <a:effectLst/>
          </c:spPr>
          <c:invertIfNegative val="0"/>
          <c:dPt>
            <c:idx val="6"/>
            <c:invertIfNegative val="0"/>
            <c:bubble3D val="0"/>
            <c:spPr>
              <a:solidFill>
                <a:schemeClr val="bg1">
                  <a:lumMod val="90000"/>
                </a:schemeClr>
              </a:solidFill>
              <a:ln>
                <a:noFill/>
              </a:ln>
              <a:effectLst/>
            </c:spPr>
            <c:extLst>
              <c:ext xmlns:c16="http://schemas.microsoft.com/office/drawing/2014/chart" uri="{C3380CC4-5D6E-409C-BE32-E72D297353CC}">
                <c16:uniqueId val="{00000002-A8E0-4A53-9B42-731B9D838541}"/>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'reporting tools'!$A$2:$A$8</c:f>
              <c:strCache>
                <c:ptCount val="7"/>
                <c:pt idx="0">
                  <c:v>Allure</c:v>
                </c:pt>
                <c:pt idx="1">
                  <c:v>EPAM ReportPortal</c:v>
                </c:pt>
                <c:pt idx="2">
                  <c:v>Dashboard in CI/CD tool </c:v>
                </c:pt>
                <c:pt idx="3">
                  <c:v>Custom generated reports</c:v>
                </c:pt>
                <c:pt idx="4">
                  <c:v>Embedded reporting</c:v>
                </c:pt>
                <c:pt idx="5">
                  <c:v>ExtentReports</c:v>
                </c:pt>
                <c:pt idx="6">
                  <c:v>Other</c:v>
                </c:pt>
              </c:strCache>
            </c:strRef>
          </c:cat>
          <c:val>
            <c:numRef>
              <c:f>'reporting tools'!$B$2:$B$8</c:f>
              <c:numCache>
                <c:formatCode>0.00%</c:formatCode>
                <c:ptCount val="7"/>
                <c:pt idx="0">
                  <c:v>0.2288</c:v>
                </c:pt>
                <c:pt idx="1">
                  <c:v>0.2288</c:v>
                </c:pt>
                <c:pt idx="2">
                  <c:v>0.19489999999999999</c:v>
                </c:pt>
                <c:pt idx="3">
                  <c:v>0.13139999999999999</c:v>
                </c:pt>
                <c:pt idx="4">
                  <c:v>7.6300000000000007E-2</c:v>
                </c:pt>
                <c:pt idx="5">
                  <c:v>2.5399999999999999E-2</c:v>
                </c:pt>
                <c:pt idx="6">
                  <c:v>0.28389999999999999</c:v>
                </c:pt>
              </c:numCache>
            </c:numRef>
          </c:val>
          <c:extLst>
            <c:ext xmlns:c16="http://schemas.microsoft.com/office/drawing/2014/chart" uri="{C3380CC4-5D6E-409C-BE32-E72D297353CC}">
              <c16:uniqueId val="{00000000-A8E0-4A53-9B42-731B9D838541}"/>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1" dirty="0">
                <a:latin typeface="+mn-lt"/>
                <a:ea typeface="Open Sans" panose="020B0606030504020204" pitchFamily="34" charset="0"/>
                <a:cs typeface="Open Sans" panose="020B0606030504020204" pitchFamily="34" charset="0"/>
              </a:rPr>
              <a:t>Represented</a:t>
            </a:r>
            <a:r>
              <a:rPr lang="en-US" sz="1400" b="1" baseline="0" dirty="0">
                <a:latin typeface="+mn-lt"/>
                <a:ea typeface="Open Sans" panose="020B0606030504020204" pitchFamily="34" charset="0"/>
                <a:cs typeface="Open Sans" panose="020B0606030504020204" pitchFamily="34" charset="0"/>
              </a:rPr>
              <a:t> Domains by Project Distinct Count</a:t>
            </a:r>
            <a:endParaRPr lang="en-US" sz="1400" b="1" dirty="0">
              <a:latin typeface="+mn-lt"/>
              <a:ea typeface="Open Sans" panose="020B0606030504020204" pitchFamily="34" charset="0"/>
              <a:cs typeface="Open Sans" panose="020B0606030504020204" pitchFamily="34" charset="0"/>
            </a:endParaRPr>
          </a:p>
        </c:rich>
      </c:tx>
      <c:layout>
        <c:manualLayout>
          <c:xMode val="edge"/>
          <c:yMode val="edge"/>
          <c:x val="0.33569532108052863"/>
          <c:y val="2.967451077877495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9236580221062913"/>
          <c:y val="0.11447016457876502"/>
          <c:w val="0.67388726931546639"/>
          <c:h val="0.85658368745516833"/>
        </c:manualLayout>
      </c:layout>
      <c:barChart>
        <c:barDir val="bar"/>
        <c:grouping val="clustered"/>
        <c:varyColors val="0"/>
        <c:ser>
          <c:idx val="0"/>
          <c:order val="0"/>
          <c:tx>
            <c:strRef>
              <c:f>domains!$B$1</c:f>
              <c:strCache>
                <c:ptCount val="1"/>
                <c:pt idx="0">
                  <c:v>%GT Count of Your Project ID as it appears in UPSA:</c:v>
                </c:pt>
              </c:strCache>
            </c:strRef>
          </c:tx>
          <c:spPr>
            <a:solidFill>
              <a:srgbClr val="39C2D7">
                <a:lumMod val="60000"/>
                <a:lumOff val="40000"/>
              </a:srgbClr>
            </a:solidFill>
            <a:ln>
              <a:noFill/>
            </a:ln>
            <a:effectLst/>
          </c:spPr>
          <c:invertIfNegative val="0"/>
          <c:dPt>
            <c:idx val="0"/>
            <c:invertIfNegative val="0"/>
            <c:bubble3D val="0"/>
            <c:spPr>
              <a:solidFill>
                <a:srgbClr val="39C2D7">
                  <a:lumMod val="75000"/>
                </a:srgbClr>
              </a:solidFill>
              <a:ln>
                <a:noFill/>
              </a:ln>
              <a:effectLst/>
            </c:spPr>
            <c:extLst>
              <c:ext xmlns:c16="http://schemas.microsoft.com/office/drawing/2014/chart" uri="{C3380CC4-5D6E-409C-BE32-E72D297353CC}">
                <c16:uniqueId val="{00000000-C587-4BD9-A0FF-0E0557F45CC9}"/>
              </c:ext>
            </c:extLst>
          </c:dPt>
          <c:dPt>
            <c:idx val="1"/>
            <c:invertIfNegative val="0"/>
            <c:bubble3D val="0"/>
            <c:spPr>
              <a:solidFill>
                <a:srgbClr val="39C2D7">
                  <a:lumMod val="75000"/>
                </a:srgbClr>
              </a:solidFill>
              <a:ln>
                <a:noFill/>
              </a:ln>
              <a:effectLst/>
            </c:spPr>
            <c:extLst>
              <c:ext xmlns:c16="http://schemas.microsoft.com/office/drawing/2014/chart" uri="{C3380CC4-5D6E-409C-BE32-E72D297353CC}">
                <c16:uniqueId val="{00000001-C587-4BD9-A0FF-0E0557F45CC9}"/>
              </c:ext>
            </c:extLst>
          </c:dPt>
          <c:dPt>
            <c:idx val="2"/>
            <c:invertIfNegative val="0"/>
            <c:bubble3D val="0"/>
            <c:spPr>
              <a:solidFill>
                <a:srgbClr val="39C2D7">
                  <a:lumMod val="75000"/>
                </a:srgbClr>
              </a:solidFill>
              <a:ln>
                <a:noFill/>
              </a:ln>
              <a:effectLst/>
            </c:spPr>
            <c:extLst>
              <c:ext xmlns:c16="http://schemas.microsoft.com/office/drawing/2014/chart" uri="{C3380CC4-5D6E-409C-BE32-E72D297353CC}">
                <c16:uniqueId val="{00000002-C587-4BD9-A0FF-0E0557F45CC9}"/>
              </c:ext>
            </c:extLst>
          </c:dPt>
          <c:dPt>
            <c:idx val="3"/>
            <c:invertIfNegative val="0"/>
            <c:bubble3D val="0"/>
            <c:spPr>
              <a:solidFill>
                <a:srgbClr val="39C2D7">
                  <a:lumMod val="75000"/>
                </a:srgbClr>
              </a:solidFill>
              <a:ln>
                <a:noFill/>
              </a:ln>
              <a:effectLst/>
            </c:spPr>
            <c:extLst>
              <c:ext xmlns:c16="http://schemas.microsoft.com/office/drawing/2014/chart" uri="{C3380CC4-5D6E-409C-BE32-E72D297353CC}">
                <c16:uniqueId val="{00000003-C587-4BD9-A0FF-0E0557F45CC9}"/>
              </c:ext>
            </c:extLst>
          </c:dPt>
          <c:dPt>
            <c:idx val="11"/>
            <c:invertIfNegative val="0"/>
            <c:bubble3D val="0"/>
            <c:spPr>
              <a:solidFill>
                <a:sysClr val="window" lastClr="FFFFFF">
                  <a:lumMod val="85000"/>
                </a:sysClr>
              </a:solidFill>
              <a:ln>
                <a:noFill/>
              </a:ln>
              <a:effectLst/>
            </c:spPr>
            <c:extLst>
              <c:ext xmlns:c16="http://schemas.microsoft.com/office/drawing/2014/chart" uri="{C3380CC4-5D6E-409C-BE32-E72D297353CC}">
                <c16:uniqueId val="{00000009-6675-4918-B684-2C3215C8861A}"/>
              </c:ext>
            </c:extLst>
          </c:dPt>
          <c:dLbls>
            <c:numFmt formatCode="0.0%"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domains!$A$2:$A$13</c:f>
              <c:strCache>
                <c:ptCount val="12"/>
                <c:pt idx="0">
                  <c:v>Finance</c:v>
                </c:pt>
                <c:pt idx="1">
                  <c:v>Retail &amp; Distribution</c:v>
                </c:pt>
                <c:pt idx="2">
                  <c:v>Software &amp; Hi-Tech</c:v>
                </c:pt>
                <c:pt idx="3">
                  <c:v>Lifescience &amp; Healthcare</c:v>
                </c:pt>
                <c:pt idx="4">
                  <c:v>Media &amp; Entertainment</c:v>
                </c:pt>
                <c:pt idx="5">
                  <c:v>Legal</c:v>
                </c:pt>
                <c:pt idx="6">
                  <c:v>Publishing &amp; Business Information</c:v>
                </c:pt>
                <c:pt idx="7">
                  <c:v>Insurance</c:v>
                </c:pt>
                <c:pt idx="8">
                  <c:v>Business Information &amp; Media</c:v>
                </c:pt>
                <c:pt idx="9">
                  <c:v>Travel &amp; Hospitality</c:v>
                </c:pt>
                <c:pt idx="10">
                  <c:v>Oil &amp; Gas</c:v>
                </c:pt>
                <c:pt idx="11">
                  <c:v>Other</c:v>
                </c:pt>
              </c:strCache>
            </c:strRef>
          </c:cat>
          <c:val>
            <c:numRef>
              <c:f>domains!$B$2:$B$13</c:f>
              <c:numCache>
                <c:formatCode>0.00%</c:formatCode>
                <c:ptCount val="12"/>
                <c:pt idx="0">
                  <c:v>0.32629999999999998</c:v>
                </c:pt>
                <c:pt idx="1">
                  <c:v>0.191</c:v>
                </c:pt>
                <c:pt idx="2">
                  <c:v>0.1671</c:v>
                </c:pt>
                <c:pt idx="3">
                  <c:v>0.10340000000000001</c:v>
                </c:pt>
                <c:pt idx="4">
                  <c:v>6.3700000000000007E-2</c:v>
                </c:pt>
                <c:pt idx="5">
                  <c:v>6.0999999999999999E-2</c:v>
                </c:pt>
                <c:pt idx="6">
                  <c:v>5.3100000000000001E-2</c:v>
                </c:pt>
                <c:pt idx="7">
                  <c:v>5.04E-2</c:v>
                </c:pt>
                <c:pt idx="8">
                  <c:v>2.6499999999999999E-2</c:v>
                </c:pt>
                <c:pt idx="9">
                  <c:v>2.12E-2</c:v>
                </c:pt>
                <c:pt idx="10">
                  <c:v>1.8599999999999998E-2</c:v>
                </c:pt>
                <c:pt idx="11">
                  <c:v>4.24E-2</c:v>
                </c:pt>
              </c:numCache>
            </c:numRef>
          </c:val>
          <c:extLst>
            <c:ext xmlns:c16="http://schemas.microsoft.com/office/drawing/2014/chart" uri="{C3380CC4-5D6E-409C-BE32-E72D297353CC}">
              <c16:uniqueId val="{00000000-A142-4698-9DDC-3F6571F56AC2}"/>
            </c:ext>
          </c:extLst>
        </c:ser>
        <c:dLbls>
          <c:dLblPos val="outEnd"/>
          <c:showLegendKey val="0"/>
          <c:showVal val="1"/>
          <c:showCatName val="0"/>
          <c:showSerName val="0"/>
          <c:showPercent val="0"/>
          <c:showBubbleSize val="0"/>
        </c:dLbls>
        <c:gapWidth val="100"/>
        <c:axId val="201054784"/>
        <c:axId val="201053536"/>
      </c:barChart>
      <c:catAx>
        <c:axId val="201054784"/>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201053536"/>
        <c:crosses val="autoZero"/>
        <c:auto val="1"/>
        <c:lblAlgn val="ctr"/>
        <c:lblOffset val="100"/>
        <c:noMultiLvlLbl val="0"/>
      </c:catAx>
      <c:valAx>
        <c:axId val="201053536"/>
        <c:scaling>
          <c:orientation val="minMax"/>
        </c:scaling>
        <c:delete val="1"/>
        <c:axPos val="t"/>
        <c:numFmt formatCode="0.0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12700">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9001993157290071E-2"/>
          <c:y val="0"/>
          <c:w val="0.97245369124317727"/>
          <c:h val="1"/>
        </c:manualLayout>
      </c:layout>
      <c:doughnutChart>
        <c:varyColors val="1"/>
        <c:dLbls>
          <c:showLegendKey val="0"/>
          <c:showVal val="0"/>
          <c:showCatName val="0"/>
          <c:showSerName val="0"/>
          <c:showPercent val="0"/>
          <c:showBubbleSize val="0"/>
          <c:showLeaderLines val="0"/>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200" dirty="0"/>
              <a:t>Projects Segments</a:t>
            </a:r>
          </a:p>
        </c:rich>
      </c:tx>
      <c:layout>
        <c:manualLayout>
          <c:xMode val="edge"/>
          <c:yMode val="edge"/>
          <c:x val="0.27368714188270493"/>
          <c:y val="7.7976109556433923E-4"/>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6932970728303595"/>
          <c:y val="7.4261441366695047E-2"/>
          <c:w val="0.64594697568092474"/>
          <c:h val="0.90378304457343783"/>
        </c:manualLayout>
      </c:layout>
      <c:barChart>
        <c:barDir val="col"/>
        <c:grouping val="percentStacked"/>
        <c:varyColors val="0"/>
        <c:ser>
          <c:idx val="0"/>
          <c:order val="0"/>
          <c:tx>
            <c:strRef>
              <c:f>segments!$D$2</c:f>
              <c:strCache>
                <c:ptCount val="1"/>
                <c:pt idx="0">
                  <c:v>Others</c:v>
                </c:pt>
              </c:strCache>
            </c:strRef>
          </c:tx>
          <c:spPr>
            <a:solidFill>
              <a:schemeClr val="accent2">
                <a:tint val="50000"/>
              </a:schemeClr>
            </a:solidFill>
            <a:ln>
              <a:noFill/>
            </a:ln>
            <a:effectLst/>
          </c:spPr>
          <c:invertIfNegative val="0"/>
          <c:dLbls>
            <c:dLbl>
              <c:idx val="0"/>
              <c:tx>
                <c:rich>
                  <a:bodyPr/>
                  <a:lstStyle/>
                  <a:p>
                    <a:r>
                      <a:rPr lang="en-US"/>
                      <a:t>Not Defined</a:t>
                    </a:r>
                  </a:p>
                </c:rich>
              </c:tx>
              <c:dLblPos val="ctr"/>
              <c:showLegendKey val="0"/>
              <c:showVal val="0"/>
              <c:showCatName val="0"/>
              <c:showSerName val="1"/>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0-9FAD-4193-8FD3-066D891D1E05}"/>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dLblPos val="ctr"/>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segments!$D$3</c:f>
              <c:numCache>
                <c:formatCode>0.00%</c:formatCode>
                <c:ptCount val="1"/>
                <c:pt idx="0">
                  <c:v>0.41420000000000001</c:v>
                </c:pt>
              </c:numCache>
            </c:numRef>
          </c:val>
          <c:extLst>
            <c:ext xmlns:c16="http://schemas.microsoft.com/office/drawing/2014/chart" uri="{C3380CC4-5D6E-409C-BE32-E72D297353CC}">
              <c16:uniqueId val="{00000000-FDF5-4ED2-B9AE-9D2BE028BB5D}"/>
            </c:ext>
          </c:extLst>
        </c:ser>
        <c:ser>
          <c:idx val="1"/>
          <c:order val="1"/>
          <c:tx>
            <c:strRef>
              <c:f>segments!$E$2</c:f>
              <c:strCache>
                <c:ptCount val="1"/>
                <c:pt idx="0">
                  <c:v>Low Performers</c:v>
                </c:pt>
              </c:strCache>
            </c:strRef>
          </c:tx>
          <c:spPr>
            <a:solidFill>
              <a:schemeClr val="accent2">
                <a:tint val="70000"/>
              </a:schemeClr>
            </a:solidFill>
            <a:ln>
              <a:noFill/>
            </a:ln>
            <a:effectLst/>
          </c:spPr>
          <c:invertIfNegative val="0"/>
          <c:dLbls>
            <c:dLbl>
              <c:idx val="0"/>
              <c:dLblPos val="ctr"/>
              <c:showLegendKey val="0"/>
              <c:showVal val="0"/>
              <c:showCatName val="0"/>
              <c:showSerName val="1"/>
              <c:showPercent val="0"/>
              <c:showBubbleSize val="0"/>
              <c:extLst>
                <c:ext xmlns:c15="http://schemas.microsoft.com/office/drawing/2012/chart" uri="{CE6537A1-D6FC-4f65-9D91-7224C49458BB}">
                  <c15:layout>
                    <c:manualLayout>
                      <c:w val="0.41421618042118696"/>
                      <c:h val="0.10554988249560195"/>
                    </c:manualLayout>
                  </c15:layout>
                </c:ext>
                <c:ext xmlns:c16="http://schemas.microsoft.com/office/drawing/2014/chart" uri="{C3380CC4-5D6E-409C-BE32-E72D297353CC}">
                  <c16:uniqueId val="{00000008-6BC8-494F-9869-F4FA0449B81C}"/>
                </c:ext>
              </c:extLst>
            </c:dLbl>
            <c:numFmt formatCode="0.0%" sourceLinked="0"/>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dLblPos val="ctr"/>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segments!$E$3</c:f>
              <c:numCache>
                <c:formatCode>0.00%</c:formatCode>
                <c:ptCount val="1"/>
                <c:pt idx="0">
                  <c:v>0.1212</c:v>
                </c:pt>
              </c:numCache>
            </c:numRef>
          </c:val>
          <c:extLst>
            <c:ext xmlns:c16="http://schemas.microsoft.com/office/drawing/2014/chart" uri="{C3380CC4-5D6E-409C-BE32-E72D297353CC}">
              <c16:uniqueId val="{00000000-6BC8-494F-9869-F4FA0449B81C}"/>
            </c:ext>
          </c:extLst>
        </c:ser>
        <c:ser>
          <c:idx val="2"/>
          <c:order val="2"/>
          <c:tx>
            <c:strRef>
              <c:f>segments!$F$2</c:f>
              <c:strCache>
                <c:ptCount val="1"/>
                <c:pt idx="0">
                  <c:v>Average Performers</c:v>
                </c:pt>
              </c:strCache>
            </c:strRef>
          </c:tx>
          <c:spPr>
            <a:solidFill>
              <a:schemeClr val="accent2">
                <a:tint val="90000"/>
              </a:schemeClr>
            </a:solidFill>
            <a:ln>
              <a:noFill/>
            </a:ln>
            <a:effectLst/>
          </c:spPr>
          <c:invertIfNegative val="0"/>
          <c:dLbls>
            <c:dLbl>
              <c:idx val="0"/>
              <c:showLegendKey val="0"/>
              <c:showVal val="0"/>
              <c:showCatName val="0"/>
              <c:showSerName val="1"/>
              <c:showPercent val="0"/>
              <c:showBubbleSize val="0"/>
              <c:extLst>
                <c:ext xmlns:c15="http://schemas.microsoft.com/office/drawing/2012/chart" uri="{CE6537A1-D6FC-4f65-9D91-7224C49458BB}">
                  <c15:layout>
                    <c:manualLayout>
                      <c:w val="0.34425242610966311"/>
                      <c:h val="0.11751186109878707"/>
                    </c:manualLayout>
                  </c15:layout>
                </c:ext>
                <c:ext xmlns:c16="http://schemas.microsoft.com/office/drawing/2014/chart" uri="{C3380CC4-5D6E-409C-BE32-E72D297353CC}">
                  <c16:uniqueId val="{00000007-6BC8-494F-9869-F4FA0449B81C}"/>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segments!$F$3</c:f>
              <c:numCache>
                <c:formatCode>0.00%</c:formatCode>
                <c:ptCount val="1"/>
                <c:pt idx="0">
                  <c:v>0.2727</c:v>
                </c:pt>
              </c:numCache>
            </c:numRef>
          </c:val>
          <c:extLst>
            <c:ext xmlns:c16="http://schemas.microsoft.com/office/drawing/2014/chart" uri="{C3380CC4-5D6E-409C-BE32-E72D297353CC}">
              <c16:uniqueId val="{00000001-6BC8-494F-9869-F4FA0449B81C}"/>
            </c:ext>
          </c:extLst>
        </c:ser>
        <c:ser>
          <c:idx val="3"/>
          <c:order val="3"/>
          <c:tx>
            <c:strRef>
              <c:f>segments!$G$2</c:f>
              <c:strCache>
                <c:ptCount val="1"/>
                <c:pt idx="0">
                  <c:v>Transitioning Projects</c:v>
                </c:pt>
              </c:strCache>
            </c:strRef>
          </c:tx>
          <c:spPr>
            <a:solidFill>
              <a:schemeClr val="accent2">
                <a:shade val="90000"/>
              </a:schemeClr>
            </a:solidFill>
            <a:ln>
              <a:noFill/>
            </a:ln>
            <a:effectLst/>
          </c:spPr>
          <c:invertIfNegative val="0"/>
          <c:dLbls>
            <c:dLbl>
              <c:idx val="0"/>
              <c:showLegendKey val="0"/>
              <c:showVal val="0"/>
              <c:showCatName val="0"/>
              <c:showSerName val="1"/>
              <c:showPercent val="0"/>
              <c:showBubbleSize val="0"/>
              <c:extLst>
                <c:ext xmlns:c15="http://schemas.microsoft.com/office/drawing/2012/chart" uri="{CE6537A1-D6FC-4f65-9D91-7224C49458BB}">
                  <c15:layout>
                    <c:manualLayout>
                      <c:w val="0.32826892999867074"/>
                      <c:h val="0.11751186109878707"/>
                    </c:manualLayout>
                  </c15:layout>
                </c:ext>
                <c:ext xmlns:c16="http://schemas.microsoft.com/office/drawing/2014/chart" uri="{C3380CC4-5D6E-409C-BE32-E72D297353CC}">
                  <c16:uniqueId val="{00000006-6BC8-494F-9869-F4FA0449B81C}"/>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segments!$G$3</c:f>
              <c:numCache>
                <c:formatCode>0.00%</c:formatCode>
                <c:ptCount val="1"/>
                <c:pt idx="0">
                  <c:v>0.1111</c:v>
                </c:pt>
              </c:numCache>
            </c:numRef>
          </c:val>
          <c:extLst>
            <c:ext xmlns:c16="http://schemas.microsoft.com/office/drawing/2014/chart" uri="{C3380CC4-5D6E-409C-BE32-E72D297353CC}">
              <c16:uniqueId val="{00000002-6BC8-494F-9869-F4FA0449B81C}"/>
            </c:ext>
          </c:extLst>
        </c:ser>
        <c:ser>
          <c:idx val="4"/>
          <c:order val="4"/>
          <c:tx>
            <c:strRef>
              <c:f>segments!$H$2</c:f>
              <c:strCache>
                <c:ptCount val="1"/>
                <c:pt idx="0">
                  <c:v>High Performers</c:v>
                </c:pt>
              </c:strCache>
            </c:strRef>
          </c:tx>
          <c:spPr>
            <a:solidFill>
              <a:schemeClr val="accent2">
                <a:shade val="70000"/>
              </a:schemeClr>
            </a:solidFill>
            <a:ln>
              <a:noFill/>
            </a:ln>
            <a:effectLst/>
          </c:spPr>
          <c:invertIfNegative val="0"/>
          <c:dLbls>
            <c:dLbl>
              <c:idx val="0"/>
              <c:showLegendKey val="0"/>
              <c:showVal val="0"/>
              <c:showCatName val="0"/>
              <c:showSerName val="1"/>
              <c:showPercent val="0"/>
              <c:showBubbleSize val="0"/>
              <c:extLst>
                <c:ext xmlns:c15="http://schemas.microsoft.com/office/drawing/2012/chart" uri="{CE6537A1-D6FC-4f65-9D91-7224C49458BB}">
                  <c15:layout>
                    <c:manualLayout>
                      <c:w val="0.32372761310565873"/>
                      <c:h val="0.11751186109878707"/>
                    </c:manualLayout>
                  </c15:layout>
                </c:ext>
                <c:ext xmlns:c16="http://schemas.microsoft.com/office/drawing/2014/chart" uri="{C3380CC4-5D6E-409C-BE32-E72D297353CC}">
                  <c16:uniqueId val="{00000005-6BC8-494F-9869-F4FA0449B81C}"/>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0"/>
            <c:showCatName val="0"/>
            <c:showSerName val="1"/>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segments!$H$3</c:f>
              <c:numCache>
                <c:formatCode>0.00%</c:formatCode>
                <c:ptCount val="1"/>
                <c:pt idx="0">
                  <c:v>6.0600000000000001E-2</c:v>
                </c:pt>
              </c:numCache>
            </c:numRef>
          </c:val>
          <c:extLst>
            <c:ext xmlns:c16="http://schemas.microsoft.com/office/drawing/2014/chart" uri="{C3380CC4-5D6E-409C-BE32-E72D297353CC}">
              <c16:uniqueId val="{00000003-6BC8-494F-9869-F4FA0449B81C}"/>
            </c:ext>
          </c:extLst>
        </c:ser>
        <c:ser>
          <c:idx val="5"/>
          <c:order val="5"/>
          <c:tx>
            <c:strRef>
              <c:f>segments!$I$2</c:f>
              <c:strCache>
                <c:ptCount val="1"/>
                <c:pt idx="0">
                  <c:v>Unicorns</c:v>
                </c:pt>
              </c:strCache>
            </c:strRef>
          </c:tx>
          <c:spPr>
            <a:solidFill>
              <a:schemeClr val="accent2">
                <a:shade val="50000"/>
              </a:schemeClr>
            </a:solidFill>
            <a:ln>
              <a:noFill/>
            </a:ln>
            <a:effectLst/>
          </c:spPr>
          <c:invertIfNegative val="0"/>
          <c:dLbls>
            <c:dLbl>
              <c:idx val="0"/>
              <c:showLegendKey val="0"/>
              <c:showVal val="0"/>
              <c:showCatName val="0"/>
              <c:showSerName val="1"/>
              <c:showPercent val="0"/>
              <c:showBubbleSize val="0"/>
              <c:extLst>
                <c:ext xmlns:c15="http://schemas.microsoft.com/office/drawing/2012/chart" uri="{CE6537A1-D6FC-4f65-9D91-7224C49458BB}">
                  <c15:layout>
                    <c:manualLayout>
                      <c:w val="0.28996429571407156"/>
                      <c:h val="4.5707306478028266E-2"/>
                    </c:manualLayout>
                  </c15:layout>
                </c:ext>
                <c:ext xmlns:c16="http://schemas.microsoft.com/office/drawing/2014/chart" uri="{C3380CC4-5D6E-409C-BE32-E72D297353CC}">
                  <c16:uniqueId val="{00000000-050F-490D-968A-6E75AB5E7742}"/>
                </c:ext>
              </c:extLst>
            </c:dLbl>
            <c:spPr>
              <a:noFill/>
              <a:ln>
                <a:noFill/>
              </a:ln>
              <a:effectLst/>
            </c:spPr>
            <c:txPr>
              <a:bodyPr rot="0" spcFirstLastPara="1" vertOverflow="ellipsis" vert="horz" wrap="square" lIns="38100" tIns="19050" rIns="38100" bIns="19050" anchor="ctr" anchorCtr="1">
                <a:spAutoFit/>
              </a:bodyPr>
              <a:lstStyle/>
              <a:p>
                <a:pPr>
                  <a:defRPr sz="7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val>
            <c:numRef>
              <c:f>segments!$I$3</c:f>
              <c:numCache>
                <c:formatCode>0.00%</c:formatCode>
                <c:ptCount val="1"/>
                <c:pt idx="0">
                  <c:v>2.0199999999999999E-2</c:v>
                </c:pt>
              </c:numCache>
            </c:numRef>
          </c:val>
          <c:extLst>
            <c:ext xmlns:c16="http://schemas.microsoft.com/office/drawing/2014/chart" uri="{C3380CC4-5D6E-409C-BE32-E72D297353CC}">
              <c16:uniqueId val="{0000000A-6BC8-494F-9869-F4FA0449B81C}"/>
            </c:ext>
          </c:extLst>
        </c:ser>
        <c:dLbls>
          <c:showLegendKey val="0"/>
          <c:showVal val="1"/>
          <c:showCatName val="0"/>
          <c:showSerName val="0"/>
          <c:showPercent val="0"/>
          <c:showBubbleSize val="0"/>
        </c:dLbls>
        <c:gapWidth val="100"/>
        <c:overlap val="100"/>
        <c:axId val="201054784"/>
        <c:axId val="201053536"/>
      </c:barChart>
      <c:catAx>
        <c:axId val="201054784"/>
        <c:scaling>
          <c:orientation val="minMax"/>
        </c:scaling>
        <c:delete val="1"/>
        <c:axPos val="b"/>
        <c:numFmt formatCode="General" sourceLinked="1"/>
        <c:majorTickMark val="none"/>
        <c:minorTickMark val="none"/>
        <c:tickLblPos val="nextTo"/>
        <c:crossAx val="201053536"/>
        <c:crosses val="autoZero"/>
        <c:auto val="1"/>
        <c:lblAlgn val="ctr"/>
        <c:lblOffset val="100"/>
        <c:noMultiLvlLbl val="0"/>
      </c:catAx>
      <c:valAx>
        <c:axId val="201053536"/>
        <c:scaling>
          <c:orientation val="minMax"/>
        </c:scaling>
        <c:delete val="1"/>
        <c:axPos val="l"/>
        <c:numFmt formatCode="0%" sourceLinked="1"/>
        <c:majorTickMark val="out"/>
        <c:minorTickMark val="none"/>
        <c:tickLblPos val="nextTo"/>
        <c:crossAx val="201054784"/>
        <c:crosses val="autoZero"/>
        <c:crossBetween val="between"/>
      </c:valAx>
      <c:spPr>
        <a:noFill/>
        <a:ln>
          <a:noFill/>
        </a:ln>
        <a:effectLst/>
      </c:spPr>
    </c:plotArea>
    <c:plotVisOnly val="1"/>
    <c:dispBlanksAs val="gap"/>
    <c:showDLblsOverMax val="0"/>
    <c:extLst/>
  </c:chart>
  <c:spPr>
    <a:noFill/>
    <a:ln w="9525" cap="flat" cmpd="sng" algn="ctr">
      <a:noFill/>
      <a:round/>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000" dirty="0"/>
              <a:t>Time required for new build validation and deployment</a:t>
            </a:r>
          </a:p>
        </c:rich>
      </c:tx>
      <c:layout>
        <c:manualLayout>
          <c:xMode val="edge"/>
          <c:yMode val="edge"/>
          <c:x val="0.18352187730363542"/>
          <c:y val="0"/>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
          <c:y val="0.10306235170839036"/>
          <c:w val="1"/>
          <c:h val="0.71657853280192652"/>
        </c:manualLayout>
      </c:layout>
      <c:barChart>
        <c:barDir val="bar"/>
        <c:grouping val="percentStacked"/>
        <c:varyColors val="0"/>
        <c:ser>
          <c:idx val="0"/>
          <c:order val="0"/>
          <c:tx>
            <c:strRef>
              <c:f>'lead time group'!$A$2</c:f>
              <c:strCache>
                <c:ptCount val="1"/>
                <c:pt idx="0">
                  <c:v>less than 1 week</c:v>
                </c:pt>
              </c:strCache>
            </c:strRef>
          </c:tx>
          <c:spPr>
            <a:solidFill>
              <a:schemeClr val="accent2">
                <a:lumMod val="5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'lead time group'!$B$1</c:f>
              <c:strCache>
                <c:ptCount val="1"/>
                <c:pt idx="0">
                  <c:v>%GT Count of Your Project ID as it appears in UPSA:</c:v>
                </c:pt>
              </c:strCache>
            </c:strRef>
          </c:cat>
          <c:val>
            <c:numRef>
              <c:f>'lead time group'!$B$2</c:f>
              <c:numCache>
                <c:formatCode>0%</c:formatCode>
                <c:ptCount val="1"/>
                <c:pt idx="0">
                  <c:v>0.38200000000000001</c:v>
                </c:pt>
              </c:numCache>
            </c:numRef>
          </c:val>
          <c:extLst>
            <c:ext xmlns:c16="http://schemas.microsoft.com/office/drawing/2014/chart" uri="{C3380CC4-5D6E-409C-BE32-E72D297353CC}">
              <c16:uniqueId val="{00000000-1598-4AA9-A551-D200DF60646E}"/>
            </c:ext>
          </c:extLst>
        </c:ser>
        <c:ser>
          <c:idx val="1"/>
          <c:order val="1"/>
          <c:tx>
            <c:strRef>
              <c:f>'lead time group'!$A$3</c:f>
              <c:strCache>
                <c:ptCount val="1"/>
                <c:pt idx="0">
                  <c:v>1 week - 1 month</c:v>
                </c:pt>
              </c:strCache>
            </c:strRef>
          </c:tx>
          <c:spPr>
            <a:solidFill>
              <a:schemeClr val="accent2">
                <a:shade val="76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'lead time group'!$B$1</c:f>
              <c:strCache>
                <c:ptCount val="1"/>
                <c:pt idx="0">
                  <c:v>%GT Count of Your Project ID as it appears in UPSA:</c:v>
                </c:pt>
              </c:strCache>
            </c:strRef>
          </c:cat>
          <c:val>
            <c:numRef>
              <c:f>'lead time group'!$B$3</c:f>
              <c:numCache>
                <c:formatCode>0%</c:formatCode>
                <c:ptCount val="1"/>
                <c:pt idx="0">
                  <c:v>0.14319999999999999</c:v>
                </c:pt>
              </c:numCache>
            </c:numRef>
          </c:val>
          <c:extLst>
            <c:ext xmlns:c16="http://schemas.microsoft.com/office/drawing/2014/chart" uri="{C3380CC4-5D6E-409C-BE32-E72D297353CC}">
              <c16:uniqueId val="{00000001-1598-4AA9-A551-D200DF60646E}"/>
            </c:ext>
          </c:extLst>
        </c:ser>
        <c:ser>
          <c:idx val="2"/>
          <c:order val="2"/>
          <c:tx>
            <c:strRef>
              <c:f>'lead time group'!$A$4</c:f>
              <c:strCache>
                <c:ptCount val="1"/>
                <c:pt idx="0">
                  <c:v>more than 1 month</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'lead time group'!$B$1</c:f>
              <c:strCache>
                <c:ptCount val="1"/>
                <c:pt idx="0">
                  <c:v>%GT Count of Your Project ID as it appears in UPSA:</c:v>
                </c:pt>
              </c:strCache>
            </c:strRef>
          </c:cat>
          <c:val>
            <c:numRef>
              <c:f>'lead time group'!$B$4</c:f>
              <c:numCache>
                <c:formatCode>0%</c:formatCode>
                <c:ptCount val="1"/>
                <c:pt idx="0">
                  <c:v>6.3700000000000007E-2</c:v>
                </c:pt>
              </c:numCache>
            </c:numRef>
          </c:val>
          <c:extLst>
            <c:ext xmlns:c16="http://schemas.microsoft.com/office/drawing/2014/chart" uri="{C3380CC4-5D6E-409C-BE32-E72D297353CC}">
              <c16:uniqueId val="{00000002-1598-4AA9-A551-D200DF60646E}"/>
            </c:ext>
          </c:extLst>
        </c:ser>
        <c:ser>
          <c:idx val="3"/>
          <c:order val="3"/>
          <c:tx>
            <c:strRef>
              <c:f>'lead time group'!$A$5</c:f>
              <c:strCache>
                <c:ptCount val="1"/>
                <c:pt idx="0">
                  <c:v>no information</c:v>
                </c:pt>
              </c:strCache>
            </c:strRef>
          </c:tx>
          <c:spPr>
            <a:solidFill>
              <a:schemeClr val="accent2">
                <a:tint val="77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'lead time group'!$B$1</c:f>
              <c:strCache>
                <c:ptCount val="1"/>
                <c:pt idx="0">
                  <c:v>%GT Count of Your Project ID as it appears in UPSA:</c:v>
                </c:pt>
              </c:strCache>
            </c:strRef>
          </c:cat>
          <c:val>
            <c:numRef>
              <c:f>'lead time group'!$B$5</c:f>
              <c:numCache>
                <c:formatCode>0%</c:formatCode>
                <c:ptCount val="1"/>
                <c:pt idx="0">
                  <c:v>0.23080000000000001</c:v>
                </c:pt>
              </c:numCache>
            </c:numRef>
          </c:val>
          <c:extLst>
            <c:ext xmlns:c16="http://schemas.microsoft.com/office/drawing/2014/chart" uri="{C3380CC4-5D6E-409C-BE32-E72D297353CC}">
              <c16:uniqueId val="{00000003-1598-4AA9-A551-D200DF60646E}"/>
            </c:ext>
          </c:extLst>
        </c:ser>
        <c:ser>
          <c:idx val="4"/>
          <c:order val="4"/>
          <c:tx>
            <c:strRef>
              <c:f>'lead time group'!$A$6</c:f>
              <c:strCache>
                <c:ptCount val="1"/>
                <c:pt idx="0">
                  <c:v>N/A</c:v>
                </c:pt>
              </c:strCache>
            </c:strRef>
          </c:tx>
          <c:spPr>
            <a:solidFill>
              <a:schemeClr val="accent2">
                <a:tint val="54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'lead time group'!$B$1</c:f>
              <c:strCache>
                <c:ptCount val="1"/>
                <c:pt idx="0">
                  <c:v>%GT Count of Your Project ID as it appears in UPSA:</c:v>
                </c:pt>
              </c:strCache>
            </c:strRef>
          </c:cat>
          <c:val>
            <c:numRef>
              <c:f>'lead time group'!$B$6</c:f>
              <c:numCache>
                <c:formatCode>0%</c:formatCode>
                <c:ptCount val="1"/>
                <c:pt idx="0">
                  <c:v>0.43240000000000001</c:v>
                </c:pt>
              </c:numCache>
            </c:numRef>
          </c:val>
          <c:extLst>
            <c:ext xmlns:c16="http://schemas.microsoft.com/office/drawing/2014/chart" uri="{C3380CC4-5D6E-409C-BE32-E72D297353CC}">
              <c16:uniqueId val="{00000004-1598-4AA9-A551-D200DF60646E}"/>
            </c:ext>
          </c:extLst>
        </c:ser>
        <c:dLbls>
          <c:showLegendKey val="0"/>
          <c:showVal val="0"/>
          <c:showCatName val="0"/>
          <c:showSerName val="0"/>
          <c:showPercent val="0"/>
          <c:showBubbleSize val="0"/>
        </c:dLbls>
        <c:gapWidth val="150"/>
        <c:overlap val="100"/>
        <c:axId val="1984815616"/>
        <c:axId val="1984816448"/>
      </c:barChart>
      <c:catAx>
        <c:axId val="1984815616"/>
        <c:scaling>
          <c:orientation val="minMax"/>
        </c:scaling>
        <c:delete val="1"/>
        <c:axPos val="l"/>
        <c:numFmt formatCode="General" sourceLinked="1"/>
        <c:majorTickMark val="none"/>
        <c:minorTickMark val="none"/>
        <c:tickLblPos val="nextTo"/>
        <c:crossAx val="1984816448"/>
        <c:crosses val="autoZero"/>
        <c:auto val="1"/>
        <c:lblAlgn val="ctr"/>
        <c:lblOffset val="100"/>
        <c:noMultiLvlLbl val="0"/>
      </c:catAx>
      <c:valAx>
        <c:axId val="1984816448"/>
        <c:scaling>
          <c:orientation val="minMax"/>
        </c:scaling>
        <c:delete val="1"/>
        <c:axPos val="b"/>
        <c:numFmt formatCode="0%" sourceLinked="1"/>
        <c:majorTickMark val="none"/>
        <c:minorTickMark val="none"/>
        <c:tickLblPos val="nextTo"/>
        <c:crossAx val="1984815616"/>
        <c:crosses val="autoZero"/>
        <c:crossBetween val="between"/>
      </c:valAx>
      <c:spPr>
        <a:noFill/>
        <a:ln>
          <a:noFill/>
        </a:ln>
        <a:effectLst/>
      </c:spPr>
    </c:plotArea>
    <c:legend>
      <c:legendPos val="b"/>
      <c:layout>
        <c:manualLayout>
          <c:xMode val="edge"/>
          <c:yMode val="edge"/>
          <c:x val="5.2691705916339808E-2"/>
          <c:y val="0.70086189659345643"/>
          <c:w val="0.89999991521985823"/>
          <c:h val="0.29913810340654368"/>
        </c:manualLayout>
      </c:layout>
      <c:overlay val="0"/>
      <c:spPr>
        <a:noFill/>
        <a:ln>
          <a:noFill/>
        </a:ln>
        <a:effectLst/>
      </c:spPr>
      <c:txPr>
        <a:bodyPr rot="0" spcFirstLastPara="1" vertOverflow="ellipsis" vert="horz" wrap="square" anchor="ctr" anchorCtr="1"/>
        <a:lstStyle/>
        <a:p>
          <a:pPr>
            <a:defRPr sz="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077796777432867"/>
          <c:y val="0"/>
          <c:w val="0.97245369124317727"/>
          <c:h val="1"/>
        </c:manualLayout>
      </c:layout>
      <c:doughnutChart>
        <c:varyColors val="1"/>
        <c:ser>
          <c:idx val="0"/>
          <c:order val="0"/>
          <c:tx>
            <c:strRef>
              <c:f>Sheet1!$B$1</c:f>
              <c:strCache>
                <c:ptCount val="1"/>
                <c:pt idx="0">
                  <c:v>Sales</c:v>
                </c:pt>
              </c:strCache>
            </c:strRef>
          </c:tx>
          <c:dPt>
            <c:idx val="0"/>
            <c:bubble3D val="0"/>
            <c:spPr>
              <a:solidFill>
                <a:schemeClr val="accent6"/>
              </a:solidFill>
              <a:ln w="19050">
                <a:solidFill>
                  <a:schemeClr val="lt1"/>
                </a:solidFill>
              </a:ln>
              <a:effectLst/>
            </c:spPr>
            <c:extLst>
              <c:ext xmlns:c16="http://schemas.microsoft.com/office/drawing/2014/chart" uri="{C3380CC4-5D6E-409C-BE32-E72D297353CC}">
                <c16:uniqueId val="{00000001-8FA0-4D0F-8FE4-11423EC8CE8D}"/>
              </c:ext>
            </c:extLst>
          </c:dPt>
          <c:dPt>
            <c:idx val="1"/>
            <c:bubble3D val="0"/>
            <c:spPr>
              <a:solidFill>
                <a:schemeClr val="accent5"/>
              </a:solidFill>
              <a:ln w="19050">
                <a:solidFill>
                  <a:schemeClr val="lt1"/>
                </a:solidFill>
              </a:ln>
              <a:effectLst/>
            </c:spPr>
            <c:extLst>
              <c:ext xmlns:c16="http://schemas.microsoft.com/office/drawing/2014/chart" uri="{C3380CC4-5D6E-409C-BE32-E72D297353CC}">
                <c16:uniqueId val="{00000003-8FA0-4D0F-8FE4-11423EC8CE8D}"/>
              </c:ext>
            </c:extLst>
          </c:dPt>
          <c:cat>
            <c:strRef>
              <c:f>Sheet1!$A$2:$A$3</c:f>
              <c:strCache>
                <c:ptCount val="2"/>
                <c:pt idx="0">
                  <c:v>1st Qtr</c:v>
                </c:pt>
                <c:pt idx="1">
                  <c:v>2nd Qtr</c:v>
                </c:pt>
              </c:strCache>
            </c:strRef>
          </c:cat>
          <c:val>
            <c:numRef>
              <c:f>Sheet1!$B$2:$B$3</c:f>
              <c:numCache>
                <c:formatCode>General</c:formatCode>
                <c:ptCount val="2"/>
                <c:pt idx="0">
                  <c:v>20</c:v>
                </c:pt>
                <c:pt idx="1">
                  <c:v>80</c:v>
                </c:pt>
              </c:numCache>
            </c:numRef>
          </c:val>
          <c:extLst>
            <c:ext xmlns:c16="http://schemas.microsoft.com/office/drawing/2014/chart" uri="{C3380CC4-5D6E-409C-BE32-E72D297353CC}">
              <c16:uniqueId val="{00000000-0E12-40F2-8D45-000174252582}"/>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7">
  <a:schemeClr val="accent4"/>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7">
  <a:schemeClr val="accent4"/>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 id="17">
  <a:schemeClr val="accent4"/>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withinLinear" id="17">
  <a:schemeClr val="accent4"/>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withinLinear" id="17">
  <a:schemeClr val="accent4"/>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withinLinearReversed" id="22">
  <a:schemeClr val="accent2"/>
</cs:colorStyle>
</file>

<file path=ppt/charts/colors8.xml><?xml version="1.0" encoding="utf-8"?>
<cs:colorStyle xmlns:cs="http://schemas.microsoft.com/office/drawing/2012/chartStyle" xmlns:a="http://schemas.openxmlformats.org/drawingml/2006/main" meth="withinLinear" id="15">
  <a:schemeClr val="accent2"/>
</cs:colorStyle>
</file>

<file path=ppt/charts/colors9.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018781-FBF9-354C-A025-C49C596164BA}" type="datetimeFigureOut">
              <a:rPr lang="en-US" smtClean="0"/>
              <a:t>12/17/2021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8F4EF74-8826-BD43-B880-7A8566D08AFF}" type="slidenum">
              <a:rPr lang="en-US" smtClean="0"/>
              <a:t>‹#›</a:t>
            </a:fld>
            <a:endParaRPr lang="en-US"/>
          </a:p>
        </p:txBody>
      </p:sp>
    </p:spTree>
    <p:extLst>
      <p:ext uri="{BB962C8B-B14F-4D97-AF65-F5344CB8AC3E}">
        <p14:creationId xmlns:p14="http://schemas.microsoft.com/office/powerpoint/2010/main" val="24624075"/>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8FFD40-13C9-7B48-A0BE-E251E1E33FE5}" type="datetimeFigureOut">
              <a:rPr lang="en-US" smtClean="0"/>
              <a:t>12/17/2021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8E2375-F1B1-284C-A827-B0E603FDBDD8}" type="slidenum">
              <a:rPr lang="en-US" smtClean="0"/>
              <a:t>‹#›</a:t>
            </a:fld>
            <a:endParaRPr lang="en-US"/>
          </a:p>
        </p:txBody>
      </p:sp>
    </p:spTree>
    <p:extLst>
      <p:ext uri="{BB962C8B-B14F-4D97-AF65-F5344CB8AC3E}">
        <p14:creationId xmlns:p14="http://schemas.microsoft.com/office/powerpoint/2010/main" val="938444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FULL SCREEN SLIDESHOW</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START SHARING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Вообще я думаю, это показательно, что основная часть конференции начинается с доклада про </a:t>
            </a:r>
            <a:r>
              <a:rPr lang="en-US" sz="1800" dirty="0">
                <a:effectLst/>
                <a:latin typeface="Calibri" panose="020F0502020204030204" pitchFamily="34" charset="0"/>
                <a:ea typeface="Calibri" panose="020F0502020204030204" pitchFamily="34" charset="0"/>
                <a:cs typeface="Times New Roman" panose="02020603050405020304" pitchFamily="18" charset="0"/>
              </a:rPr>
              <a:t>Continuous Testing</a:t>
            </a:r>
            <a:r>
              <a:rPr lang="ru-RU" sz="1800" dirty="0">
                <a:effectLst/>
                <a:latin typeface="Calibri" panose="020F0502020204030204" pitchFamily="34" charset="0"/>
                <a:ea typeface="Calibri" panose="020F0502020204030204" pitchFamily="34" charset="0"/>
                <a:cs typeface="Times New Roman" panose="02020603050405020304" pitchFamily="18" charset="0"/>
              </a:rPr>
              <a:t>, потому что на мой взгляд это одна из самых актуальных тем, и речь пойдет о многих практиках тестирования, которые направлены на решение бизнес-задач.</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6F8E2375-F1B1-284C-A827-B0E603FDBDD8}" type="slidenum">
              <a:rPr lang="en-US" smtClean="0"/>
              <a:t>1</a:t>
            </a:fld>
            <a:endParaRPr lang="en-US"/>
          </a:p>
        </p:txBody>
      </p:sp>
    </p:spTree>
    <p:extLst>
      <p:ext uri="{BB962C8B-B14F-4D97-AF65-F5344CB8AC3E}">
        <p14:creationId xmlns:p14="http://schemas.microsoft.com/office/powerpoint/2010/main" val="12459055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10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Не менее интересно посмотреть на проекты, которые пока не достигли высоких показателей. Какие факторы привел к тому, что цикл тестирования продуктов приближается к одному месяцу или даже превышает месяц.</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Первое – это неэффективная автоматизация. Несбалансированная пирамида тестирования, когда большая часть проверки бизнес-логики проходит на уровне пользовательского интерфейса. Низкая стабильность тестов – коэффициент успешных тестов приближается к 50% и большая продолжительность тестов.</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Кроме этого, зачастую такие проекты могут использовать устаревшие технологии как для разработки, так и для тестирования. Клауд технологии практически не используются на таких проектах, а архитектура зачастую может быть монолитной. Как правило — это достаточно долгоживущие проекты, которым необходима модернизация технологического стека и просто применение передовых практик тестирования вряд ли удастся добиться значительного улучшения скорости и качества.</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Для таких проектов характерно большое количество тестов (более 5000) и относительно низкий процент успешного прохождения. И это является одним из основных препятствий для реализации непрерывного тестирования и принятия решений относительно качества продукта.</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2CE9487-82B6-4558-B807-D86530BFC3CF}" type="slidenum">
              <a:rPr lang="en-US" smtClean="0"/>
              <a:t>10</a:t>
            </a:fld>
            <a:endParaRPr lang="en-US"/>
          </a:p>
        </p:txBody>
      </p:sp>
    </p:spTree>
    <p:extLst>
      <p:ext uri="{BB962C8B-B14F-4D97-AF65-F5344CB8AC3E}">
        <p14:creationId xmlns:p14="http://schemas.microsoft.com/office/powerpoint/2010/main" val="4079230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11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Это был обзор проектов и их характеристик. Сейчас перейдем к технологической части, и я продемонстрирую тренды, которые обнаружились в результате анализа.</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Если говорить про технологии разработки, то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серверлесс</a:t>
            </a:r>
            <a:r>
              <a:rPr lang="ru-RU" sz="1800" dirty="0">
                <a:effectLst/>
                <a:latin typeface="Calibri" panose="020F0502020204030204" pitchFamily="34" charset="0"/>
                <a:ea typeface="Calibri" panose="020F0502020204030204" pitchFamily="34" charset="0"/>
                <a:cs typeface="Times New Roman" panose="02020603050405020304" pitchFamily="18" charset="0"/>
              </a:rPr>
              <a:t> приложения и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микросервисы</a:t>
            </a:r>
            <a:r>
              <a:rPr lang="ru-RU" sz="1800" dirty="0">
                <a:effectLst/>
                <a:latin typeface="Calibri" panose="020F0502020204030204" pitchFamily="34" charset="0"/>
                <a:ea typeface="Calibri" panose="020F0502020204030204" pitchFamily="34" charset="0"/>
                <a:cs typeface="Times New Roman" panose="02020603050405020304" pitchFamily="18" charset="0"/>
              </a:rPr>
              <a:t> в тренде и по сравнению с предыдущим годом процент вырос с 35 до 43. При этом доля легаси технологий снижается и, например, доля монолитной архитектуры уменьшилась на 8% в этом году – с 18 до 10%.</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То есть проекты модернизируются,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мигрируются</a:t>
            </a:r>
            <a:r>
              <a:rPr lang="ru-RU" sz="1800" dirty="0">
                <a:effectLst/>
                <a:latin typeface="Calibri" panose="020F0502020204030204" pitchFamily="34" charset="0"/>
                <a:ea typeface="Calibri" panose="020F0502020204030204" pitchFamily="34" charset="0"/>
                <a:cs typeface="Times New Roman" panose="02020603050405020304" pitchFamily="18" charset="0"/>
              </a:rPr>
              <a:t> в клауд и таким образом становятся более гибкими и тестируемыми.</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2CE9487-82B6-4558-B807-D86530BFC3CF}" type="slidenum">
              <a:rPr lang="en-US" smtClean="0"/>
              <a:t>11</a:t>
            </a:fld>
            <a:endParaRPr lang="en-US"/>
          </a:p>
        </p:txBody>
      </p:sp>
    </p:spTree>
    <p:extLst>
      <p:ext uri="{BB962C8B-B14F-4D97-AF65-F5344CB8AC3E}">
        <p14:creationId xmlns:p14="http://schemas.microsoft.com/office/powerpoint/2010/main" val="15551407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12</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Это статистика по процессу тестирования и степени автоматизации. В этой области тоже есть умеренные улучшения по сравнению с прошлым годом. 72% проектов интегрировали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смоук</a:t>
            </a:r>
            <a:r>
              <a:rPr lang="ru-RU" sz="1800" dirty="0">
                <a:effectLst/>
                <a:latin typeface="Calibri" panose="020F0502020204030204" pitchFamily="34" charset="0"/>
                <a:ea typeface="Calibri" panose="020F0502020204030204" pitchFamily="34" charset="0"/>
                <a:cs typeface="Times New Roman" panose="02020603050405020304" pitchFamily="18" charset="0"/>
              </a:rPr>
              <a:t> тест в пайплайн, и эта доля не изменилась по сравнению с прошлым годом. Почти столько же – 69% интегрировали регрессионные тесты в пайплайн. 27% проектов запускают перфоманс тесты автоматически, и доля таких проектов выросла существенно по сравнению с 2020 годом – на 10%. И относительно небольшое количество проектов – 9% - полностью интегрировали секьюрити тестирование.</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ru-RU" sz="1800" dirty="0">
                <a:effectLst/>
                <a:latin typeface="Calibri" panose="020F0502020204030204" pitchFamily="34" charset="0"/>
                <a:ea typeface="Calibri" panose="020F0502020204030204" pitchFamily="34" charset="0"/>
                <a:cs typeface="Times New Roman" panose="02020603050405020304" pitchFamily="18" charset="0"/>
              </a:rPr>
              <a:t>Эффективность автоматизации на наших проектах также немного улучшилась. Видно, что на 30% проектов высокий уровень покрытия кода юнит тестами (больше 80%) и количество таких проектов медленно растет. Примерно такая же доля проектов с высоким уровнем автоматизации тестирования и правильно сбалансированной пирамидой тестирования. На большинстве проектов тесты очень стабильны с коэффициентом успешного прохождения 90% и выше</a:t>
            </a:r>
            <a:endParaRPr lang="en-US" dirty="0"/>
          </a:p>
        </p:txBody>
      </p:sp>
      <p:sp>
        <p:nvSpPr>
          <p:cNvPr id="4" name="Slide Number Placeholder 3"/>
          <p:cNvSpPr>
            <a:spLocks noGrp="1"/>
          </p:cNvSpPr>
          <p:nvPr>
            <p:ph type="sldNum" sz="quarter" idx="5"/>
          </p:nvPr>
        </p:nvSpPr>
        <p:spPr/>
        <p:txBody>
          <a:bodyPr/>
          <a:lstStyle/>
          <a:p>
            <a:fld id="{42CE9487-82B6-4558-B807-D86530BFC3CF}" type="slidenum">
              <a:rPr lang="en-US" smtClean="0"/>
              <a:t>12</a:t>
            </a:fld>
            <a:endParaRPr lang="en-US"/>
          </a:p>
        </p:txBody>
      </p:sp>
    </p:spTree>
    <p:extLst>
      <p:ext uri="{BB962C8B-B14F-4D97-AF65-F5344CB8AC3E}">
        <p14:creationId xmlns:p14="http://schemas.microsoft.com/office/powerpoint/2010/main" val="17472664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13</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Здесь представлена степень автоматизации или уровень покрытия автоматизацией в зависимости от типа тестов. На графике слева вы видите на скольких проектах применяется вообще каждый тип тестирования (это светло-голубой цвет) и на скольких проектах этот тип тестирования автоматизирован и включен в пайплайн. Самый большой уровень автоматизации у </a:t>
            </a:r>
            <a:r>
              <a:rPr lang="en-US" sz="1800" dirty="0">
                <a:effectLst/>
                <a:latin typeface="Calibri" panose="020F0502020204030204" pitchFamily="34" charset="0"/>
                <a:ea typeface="Calibri" panose="020F0502020204030204" pitchFamily="34" charset="0"/>
                <a:cs typeface="Times New Roman" panose="02020603050405020304" pitchFamily="18" charset="0"/>
              </a:rPr>
              <a:t>Build Verification </a:t>
            </a:r>
            <a:r>
              <a:rPr lang="ru-RU" sz="1800" dirty="0">
                <a:effectLst/>
                <a:latin typeface="Calibri" panose="020F0502020204030204" pitchFamily="34" charset="0"/>
                <a:ea typeface="Calibri" panose="020F0502020204030204" pitchFamily="34" charset="0"/>
                <a:cs typeface="Times New Roman" panose="02020603050405020304" pitchFamily="18" charset="0"/>
              </a:rPr>
              <a:t>тестов, почти 100%. Немного меньше для смок и регрессионных тестов – это 72 и 69 процентов соответственно, а 31% проектов автоматически выполняют в том числе тесты для новой функциональности, что является хорошим показателем. Для нефункциональных тестов уровень автоматизации ниже. Но более трети всех проектов автоматизируют перфоманс тесты, </a:t>
            </a:r>
            <a:r>
              <a:rPr lang="en-US" sz="1800" dirty="0">
                <a:effectLst/>
                <a:latin typeface="Calibri" panose="020F0502020204030204" pitchFamily="34" charset="0"/>
                <a:ea typeface="Calibri" panose="020F0502020204030204" pitchFamily="34" charset="0"/>
                <a:cs typeface="Times New Roman" panose="02020603050405020304" pitchFamily="18" charset="0"/>
              </a:rPr>
              <a:t>disaster recovery </a:t>
            </a:r>
            <a:r>
              <a:rPr lang="ru-RU" sz="1800" dirty="0">
                <a:effectLst/>
                <a:latin typeface="Calibri" panose="020F0502020204030204" pitchFamily="34" charset="0"/>
                <a:ea typeface="Calibri" panose="020F0502020204030204" pitchFamily="34" charset="0"/>
                <a:cs typeface="Times New Roman" panose="02020603050405020304" pitchFamily="18" charset="0"/>
              </a:rPr>
              <a:t>тесты и </a:t>
            </a:r>
            <a:r>
              <a:rPr lang="en-US" sz="1800" dirty="0">
                <a:effectLst/>
                <a:latin typeface="Calibri" panose="020F0502020204030204" pitchFamily="34" charset="0"/>
                <a:ea typeface="Calibri" panose="020F0502020204030204" pitchFamily="34" charset="0"/>
                <a:cs typeface="Times New Roman" panose="02020603050405020304" pitchFamily="18" charset="0"/>
              </a:rPr>
              <a:t>accessibility </a:t>
            </a:r>
            <a:r>
              <a:rPr lang="ru-RU" sz="1800" dirty="0">
                <a:effectLst/>
                <a:latin typeface="Calibri" panose="020F0502020204030204" pitchFamily="34" charset="0"/>
                <a:ea typeface="Calibri" panose="020F0502020204030204" pitchFamily="34" charset="0"/>
                <a:cs typeface="Times New Roman" panose="02020603050405020304" pitchFamily="18" charset="0"/>
              </a:rPr>
              <a:t>тесты. Юзабилити тестирование пока наименее автоматизировано.</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F8E2375-F1B1-284C-A827-B0E603FDBDD8}" type="slidenum">
              <a:rPr lang="en-US" smtClean="0"/>
              <a:t>13</a:t>
            </a:fld>
            <a:endParaRPr lang="en-US"/>
          </a:p>
        </p:txBody>
      </p:sp>
    </p:spTree>
    <p:extLst>
      <p:ext uri="{BB962C8B-B14F-4D97-AF65-F5344CB8AC3E}">
        <p14:creationId xmlns:p14="http://schemas.microsoft.com/office/powerpoint/2010/main" val="20344091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14</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Что касается эффективности автоматизации, основные показатели — это коэффициент прохождения и скорость выполнения. От них напрямую зависит способность получения быстрого фидбэка о качестве продукта.</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Сбалансированная тестовая пирамида – это основной фактор, влияющий на стабильность тестов. Чем больше низкоуровневых тестов – тем стабильнее запуски.</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Еще два интересных факта – это зависимость между количество тестов, временем запуска и стабильностью. Во-первых, время запуска не прямо пропорционально количеству тестов. Что говорит о том, что чаще применяются способы распараллеливания тестов и облачные платформы. И еще одна закономерность - чем дольше выполняются тесты, тем больше вероятность падения тестов. И чем больше тестов падает, тем дольше они выполняются, потому что проводят время в ожидании какого-нибудь отсутствующего элемента. Такой вот почти замкнутый круг.</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2CE9487-82B6-4558-B807-D86530BFC3CF}" type="slidenum">
              <a:rPr lang="en-US" smtClean="0"/>
              <a:t>14</a:t>
            </a:fld>
            <a:endParaRPr lang="en-US"/>
          </a:p>
        </p:txBody>
      </p:sp>
    </p:spTree>
    <p:extLst>
      <p:ext uri="{BB962C8B-B14F-4D97-AF65-F5344CB8AC3E}">
        <p14:creationId xmlns:p14="http://schemas.microsoft.com/office/powerpoint/2010/main" val="2393636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15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Мы постепенно приближаемся к концу презентации, на этом слайде вы можете видеть статистику по применению </a:t>
            </a:r>
            <a:r>
              <a:rPr lang="en-US" sz="1800" dirty="0">
                <a:effectLst/>
                <a:latin typeface="Calibri" panose="020F0502020204030204" pitchFamily="34" charset="0"/>
                <a:ea typeface="Calibri" panose="020F0502020204030204" pitchFamily="34" charset="0"/>
                <a:cs typeface="Times New Roman" panose="02020603050405020304" pitchFamily="18" charset="0"/>
              </a:rPr>
              <a:t>Quality Gates</a:t>
            </a:r>
            <a:r>
              <a:rPr lang="ru-RU" sz="1800" dirty="0">
                <a:effectLst/>
                <a:latin typeface="Calibri" panose="020F0502020204030204" pitchFamily="34" charset="0"/>
                <a:ea typeface="Calibri" panose="020F0502020204030204" pitchFamily="34" charset="0"/>
                <a:cs typeface="Times New Roman" panose="02020603050405020304" pitchFamily="18" charset="0"/>
              </a:rPr>
              <a:t>. Самые распространенные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кволити</a:t>
            </a:r>
            <a:r>
              <a:rPr lang="ru-RU" sz="1800" dirty="0">
                <a:effectLst/>
                <a:latin typeface="Calibri" panose="020F0502020204030204" pitchFamily="34" charset="0"/>
                <a:ea typeface="Calibri" panose="020F0502020204030204" pitchFamily="34" charset="0"/>
                <a:cs typeface="Times New Roman" panose="02020603050405020304" pitchFamily="18" charset="0"/>
              </a:rPr>
              <a:t> гейты – это </a:t>
            </a:r>
            <a:r>
              <a:rPr lang="en-US" sz="1800" dirty="0">
                <a:effectLst/>
                <a:latin typeface="Calibri" panose="020F0502020204030204" pitchFamily="34" charset="0"/>
                <a:ea typeface="Calibri" panose="020F0502020204030204" pitchFamily="34" charset="0"/>
                <a:cs typeface="Times New Roman" panose="02020603050405020304" pitchFamily="18" charset="0"/>
              </a:rPr>
              <a:t>Unit </a:t>
            </a:r>
            <a:r>
              <a:rPr lang="ru-RU" sz="1800" dirty="0">
                <a:effectLst/>
                <a:latin typeface="Calibri" panose="020F0502020204030204" pitchFamily="34" charset="0"/>
                <a:ea typeface="Calibri" panose="020F0502020204030204" pitchFamily="34" charset="0"/>
                <a:cs typeface="Times New Roman" panose="02020603050405020304" pitchFamily="18" charset="0"/>
              </a:rPr>
              <a:t>тесты, </a:t>
            </a:r>
            <a:r>
              <a:rPr lang="en-US" sz="1800" dirty="0">
                <a:effectLst/>
                <a:latin typeface="Calibri" panose="020F0502020204030204" pitchFamily="34" charset="0"/>
                <a:ea typeface="Calibri" panose="020F0502020204030204" pitchFamily="34" charset="0"/>
                <a:cs typeface="Times New Roman" panose="02020603050405020304" pitchFamily="18" charset="0"/>
              </a:rPr>
              <a:t>Build Verification </a:t>
            </a:r>
            <a:r>
              <a:rPr lang="ru-RU" sz="1800" dirty="0">
                <a:effectLst/>
                <a:latin typeface="Calibri" panose="020F0502020204030204" pitchFamily="34" charset="0"/>
                <a:ea typeface="Calibri" panose="020F0502020204030204" pitchFamily="34" charset="0"/>
                <a:cs typeface="Times New Roman" panose="02020603050405020304" pitchFamily="18" charset="0"/>
              </a:rPr>
              <a:t>тесты, статический анализ кода,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смоук</a:t>
            </a:r>
            <a:r>
              <a:rPr lang="ru-RU" sz="1800" dirty="0">
                <a:effectLst/>
                <a:latin typeface="Calibri" panose="020F0502020204030204" pitchFamily="34" charset="0"/>
                <a:ea typeface="Calibri" panose="020F0502020204030204" pitchFamily="34" charset="0"/>
                <a:cs typeface="Times New Roman" panose="02020603050405020304" pitchFamily="18" charset="0"/>
              </a:rPr>
              <a:t> тесты, регрессионные тесты.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Кволити</a:t>
            </a:r>
            <a:r>
              <a:rPr lang="ru-RU" sz="1800" dirty="0">
                <a:effectLst/>
                <a:latin typeface="Calibri" panose="020F0502020204030204" pitchFamily="34" charset="0"/>
                <a:ea typeface="Calibri" panose="020F0502020204030204" pitchFamily="34" charset="0"/>
                <a:cs typeface="Times New Roman" panose="02020603050405020304" pitchFamily="18" charset="0"/>
              </a:rPr>
              <a:t> гейты в данном контексте означают, что если проверка на любом из этих тестов не проходит успешно, весь пайплайн останавливается и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билд</a:t>
            </a:r>
            <a:r>
              <a:rPr lang="ru-RU" sz="1800" dirty="0">
                <a:effectLst/>
                <a:latin typeface="Calibri" panose="020F0502020204030204" pitchFamily="34" charset="0"/>
                <a:ea typeface="Calibri" panose="020F0502020204030204" pitchFamily="34" charset="0"/>
                <a:cs typeface="Times New Roman" panose="02020603050405020304" pitchFamily="18" charset="0"/>
              </a:rPr>
              <a:t> не попадает на следующий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стейдж</a:t>
            </a:r>
            <a:r>
              <a:rPr lang="ru-RU" sz="1800" dirty="0">
                <a:effectLst/>
                <a:latin typeface="Calibri" panose="020F0502020204030204" pitchFamily="34" charset="0"/>
                <a:ea typeface="Calibri" panose="020F0502020204030204" pitchFamily="34" charset="0"/>
                <a:cs typeface="Times New Roman" panose="02020603050405020304" pitchFamily="18" charset="0"/>
              </a:rPr>
              <a:t>. И когда я говорил про четыре с половиной процентов проектов, которые полностью автоматически разворачивают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билд</a:t>
            </a:r>
            <a:r>
              <a:rPr lang="ru-RU" sz="1800" dirty="0">
                <a:effectLst/>
                <a:latin typeface="Calibri" panose="020F0502020204030204" pitchFamily="34" charset="0"/>
                <a:ea typeface="Calibri" panose="020F0502020204030204" pitchFamily="34" charset="0"/>
                <a:cs typeface="Times New Roman" panose="02020603050405020304" pitchFamily="18" charset="0"/>
              </a:rPr>
              <a:t> на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продакшене</a:t>
            </a:r>
            <a:r>
              <a:rPr lang="ru-RU" sz="1800" dirty="0">
                <a:effectLst/>
                <a:latin typeface="Calibri" panose="020F0502020204030204" pitchFamily="34" charset="0"/>
                <a:ea typeface="Calibri" panose="020F0502020204030204" pitchFamily="34" charset="0"/>
                <a:cs typeface="Times New Roman" panose="02020603050405020304" pitchFamily="18" charset="0"/>
              </a:rPr>
              <a:t>, то это значит, что все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кволити</a:t>
            </a:r>
            <a:r>
              <a:rPr lang="ru-RU" sz="1800" dirty="0">
                <a:effectLst/>
                <a:latin typeface="Calibri" panose="020F0502020204030204" pitchFamily="34" charset="0"/>
                <a:ea typeface="Calibri" panose="020F0502020204030204" pitchFamily="34" charset="0"/>
                <a:cs typeface="Times New Roman" panose="02020603050405020304" pitchFamily="18" charset="0"/>
              </a:rPr>
              <a:t> гейты успешно прошли на всех этапах.</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Обратите внимание, на процент проектов, у которых реализована централизованная система сбора результатов тестов. Таких проектов 63%. Это важный момент. Недостаточно просто успешно интегрировать все тесты в пайплайн, важно иметь обновляемые метрики, которые доступны в любое время для всей команды. И каждый может зайти и посмотреть результаты последнего тестирования.</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2CE9487-82B6-4558-B807-D86530BFC3CF}" type="slidenum">
              <a:rPr lang="en-US" smtClean="0"/>
              <a:t>15</a:t>
            </a:fld>
            <a:endParaRPr lang="en-US"/>
          </a:p>
        </p:txBody>
      </p:sp>
    </p:spTree>
    <p:extLst>
      <p:ext uri="{BB962C8B-B14F-4D97-AF65-F5344CB8AC3E}">
        <p14:creationId xmlns:p14="http://schemas.microsoft.com/office/powerpoint/2010/main" val="758201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16</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Какие технологии и языки программирования в тренде для автоматизации? В этом блоке интересные факты про технологии.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Селениум</a:t>
            </a:r>
            <a:r>
              <a:rPr lang="ru-RU" sz="1800" dirty="0">
                <a:effectLst/>
                <a:latin typeface="Calibri" panose="020F0502020204030204" pitchFamily="34" charset="0"/>
                <a:ea typeface="Calibri" panose="020F0502020204030204" pitchFamily="34" charset="0"/>
                <a:cs typeface="Times New Roman" panose="02020603050405020304" pitchFamily="18" charset="0"/>
              </a:rPr>
              <a:t> – по прежнему самый популярный инструмент, его доля около 60% на наших проектах, но самые передовые проекты чаще всего используют не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селениум</a:t>
            </a:r>
            <a:r>
              <a:rPr lang="ru-RU" sz="1800" dirty="0">
                <a:effectLst/>
                <a:latin typeface="Calibri" panose="020F0502020204030204" pitchFamily="34" charset="0"/>
                <a:ea typeface="Calibri" panose="020F0502020204030204" pitchFamily="34" charset="0"/>
                <a:cs typeface="Times New Roman" panose="02020603050405020304" pitchFamily="18" charset="0"/>
              </a:rPr>
              <a:t>, а относительно новых игроков на рынке: </a:t>
            </a:r>
            <a:r>
              <a:rPr lang="en-US" sz="1800" dirty="0">
                <a:effectLst/>
                <a:latin typeface="Calibri" panose="020F0502020204030204" pitchFamily="34" charset="0"/>
                <a:ea typeface="Calibri" panose="020F0502020204030204" pitchFamily="34" charset="0"/>
                <a:cs typeface="Times New Roman" panose="02020603050405020304" pitchFamily="18" charset="0"/>
              </a:rPr>
              <a:t>Cypress</a:t>
            </a:r>
            <a:r>
              <a:rPr lang="ru-RU"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WebDriver</a:t>
            </a:r>
            <a:r>
              <a:rPr lang="ru-RU"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a:effectLst/>
                <a:latin typeface="Calibri" panose="020F0502020204030204" pitchFamily="34" charset="0"/>
                <a:ea typeface="Calibri" panose="020F0502020204030204" pitchFamily="34" charset="0"/>
                <a:cs typeface="Times New Roman" panose="02020603050405020304" pitchFamily="18" charset="0"/>
              </a:rPr>
              <a:t>IO</a:t>
            </a:r>
            <a:r>
              <a:rPr lang="ru-RU"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Playwright</a:t>
            </a:r>
            <a:r>
              <a:rPr lang="ru-RU" sz="1800" dirty="0">
                <a:effectLst/>
                <a:latin typeface="Calibri" panose="020F0502020204030204" pitchFamily="34" charset="0"/>
                <a:ea typeface="Calibri" panose="020F0502020204030204" pitchFamily="34" charset="0"/>
                <a:cs typeface="Times New Roman" panose="02020603050405020304" pitchFamily="18" charset="0"/>
              </a:rPr>
              <a:t>. Это наверное не значит что срочно нужно избавляться от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селениума</a:t>
            </a:r>
            <a:r>
              <a:rPr lang="ru-RU" sz="1800" dirty="0">
                <a:effectLst/>
                <a:latin typeface="Calibri" panose="020F0502020204030204" pitchFamily="34" charset="0"/>
                <a:ea typeface="Calibri" panose="020F0502020204030204" pitchFamily="34" charset="0"/>
                <a:cs typeface="Times New Roman" panose="02020603050405020304" pitchFamily="18" charset="0"/>
              </a:rPr>
              <a:t>, но возможно есть смысл для новых проектов присмотреться к альтернативным вариантам.</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Платформы для запуска тестов очень активно используются топовыми проектами. Они запускают тесты не на традиционных виртуальных машинах, а используют </a:t>
            </a:r>
            <a:r>
              <a:rPr lang="en-US" sz="1800" dirty="0">
                <a:effectLst/>
                <a:latin typeface="Calibri" panose="020F0502020204030204" pitchFamily="34" charset="0"/>
                <a:ea typeface="Calibri" panose="020F0502020204030204" pitchFamily="34" charset="0"/>
                <a:cs typeface="Times New Roman" panose="02020603050405020304" pitchFamily="18" charset="0"/>
              </a:rPr>
              <a:t>SauceLabs</a:t>
            </a:r>
            <a:r>
              <a:rPr lang="ru-RU"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LambdaTest </a:t>
            </a:r>
            <a:r>
              <a:rPr lang="ru-RU" sz="1800" dirty="0">
                <a:effectLst/>
                <a:latin typeface="Calibri" panose="020F0502020204030204" pitchFamily="34" charset="0"/>
                <a:ea typeface="Calibri" panose="020F0502020204030204" pitchFamily="34" charset="0"/>
                <a:cs typeface="Times New Roman" panose="02020603050405020304" pitchFamily="18" charset="0"/>
              </a:rPr>
              <a:t>и инфраструктуру для тестирования в облаке.</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F8E2375-F1B1-284C-A827-B0E603FDBDD8}" type="slidenum">
              <a:rPr lang="en-US" smtClean="0"/>
              <a:t>16</a:t>
            </a:fld>
            <a:endParaRPr lang="en-US"/>
          </a:p>
        </p:txBody>
      </p:sp>
    </p:spTree>
    <p:extLst>
      <p:ext uri="{BB962C8B-B14F-4D97-AF65-F5344CB8AC3E}">
        <p14:creationId xmlns:p14="http://schemas.microsoft.com/office/powerpoint/2010/main" val="31099779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17</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Есть несколько интересных фактов о языках программирования для автоматизации. </a:t>
            </a:r>
            <a:r>
              <a:rPr lang="en-US" sz="1800" dirty="0">
                <a:effectLst/>
                <a:latin typeface="Calibri" panose="020F0502020204030204" pitchFamily="34" charset="0"/>
                <a:ea typeface="Calibri" panose="020F0502020204030204" pitchFamily="34" charset="0"/>
                <a:cs typeface="Times New Roman" panose="02020603050405020304" pitchFamily="18" charset="0"/>
              </a:rPr>
              <a:t>Java </a:t>
            </a:r>
            <a:r>
              <a:rPr lang="ru-RU" sz="1800" dirty="0">
                <a:effectLst/>
                <a:latin typeface="Calibri" panose="020F0502020204030204" pitchFamily="34" charset="0"/>
                <a:ea typeface="Calibri" panose="020F0502020204030204" pitchFamily="34" charset="0"/>
                <a:cs typeface="Times New Roman" panose="02020603050405020304" pitchFamily="18" charset="0"/>
              </a:rPr>
              <a:t>по прежнему сама популярная, но </a:t>
            </a:r>
            <a:r>
              <a:rPr lang="en-US" sz="1800" dirty="0">
                <a:effectLst/>
                <a:latin typeface="Calibri" panose="020F0502020204030204" pitchFamily="34" charset="0"/>
                <a:ea typeface="Calibri" panose="020F0502020204030204" pitchFamily="34" charset="0"/>
                <a:cs typeface="Times New Roman" panose="02020603050405020304" pitchFamily="18" charset="0"/>
              </a:rPr>
              <a:t>JavaScript </a:t>
            </a:r>
            <a:r>
              <a:rPr lang="ru-RU" sz="1800" dirty="0">
                <a:effectLst/>
                <a:latin typeface="Calibri" panose="020F0502020204030204" pitchFamily="34" charset="0"/>
                <a:ea typeface="Calibri" panose="020F0502020204030204" pitchFamily="34" charset="0"/>
                <a:cs typeface="Times New Roman" panose="02020603050405020304" pitchFamily="18" charset="0"/>
              </a:rPr>
              <a:t>в этом году вырос на 6% и занимает второе место по популярности. Если суммировать доли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Джавасрипта</a:t>
            </a:r>
            <a:r>
              <a:rPr lang="ru-RU" sz="1800" dirty="0">
                <a:effectLst/>
                <a:latin typeface="Calibri" panose="020F0502020204030204" pitchFamily="34" charset="0"/>
                <a:ea typeface="Calibri" panose="020F0502020204030204" pitchFamily="34" charset="0"/>
                <a:cs typeface="Times New Roman" panose="02020603050405020304" pitchFamily="18" charset="0"/>
              </a:rPr>
              <a:t> и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ТАйпскрипта</a:t>
            </a:r>
            <a:r>
              <a:rPr lang="ru-RU" sz="1800" dirty="0">
                <a:effectLst/>
                <a:latin typeface="Calibri" panose="020F0502020204030204" pitchFamily="34" charset="0"/>
                <a:ea typeface="Calibri" panose="020F0502020204030204" pitchFamily="34" charset="0"/>
                <a:cs typeface="Times New Roman" panose="02020603050405020304" pitchFamily="18" charset="0"/>
              </a:rPr>
              <a:t>, они вместе используются более чем на 30% проектов. Такие языки как </a:t>
            </a:r>
            <a:r>
              <a:rPr lang="en-US" sz="1800" dirty="0">
                <a:effectLst/>
                <a:latin typeface="Calibri" panose="020F0502020204030204" pitchFamily="34" charset="0"/>
                <a:ea typeface="Calibri" panose="020F0502020204030204" pitchFamily="34" charset="0"/>
                <a:cs typeface="Times New Roman" panose="02020603050405020304" pitchFamily="18" charset="0"/>
              </a:rPr>
              <a:t>Python </a:t>
            </a:r>
            <a:r>
              <a:rPr lang="ru-RU" sz="1800" dirty="0">
                <a:effectLst/>
                <a:latin typeface="Calibri" panose="020F0502020204030204" pitchFamily="34" charset="0"/>
                <a:ea typeface="Calibri" panose="020F0502020204030204" pitchFamily="34" charset="0"/>
                <a:cs typeface="Times New Roman" panose="02020603050405020304" pitchFamily="18" charset="0"/>
              </a:rPr>
              <a:t>и </a:t>
            </a:r>
            <a:r>
              <a:rPr lang="en-US" sz="1800" dirty="0">
                <a:effectLst/>
                <a:latin typeface="Calibri" panose="020F0502020204030204" pitchFamily="34" charset="0"/>
                <a:ea typeface="Calibri" panose="020F0502020204030204" pitchFamily="34" charset="0"/>
                <a:cs typeface="Times New Roman" panose="02020603050405020304" pitchFamily="18" charset="0"/>
              </a:rPr>
              <a:t>C</a:t>
            </a:r>
            <a:r>
              <a:rPr lang="ru-RU" sz="1800" dirty="0">
                <a:effectLst/>
                <a:latin typeface="Calibri" panose="020F0502020204030204" pitchFamily="34" charset="0"/>
                <a:ea typeface="Calibri" panose="020F0502020204030204" pitchFamily="34" charset="0"/>
                <a:cs typeface="Times New Roman" panose="02020603050405020304" pitchFamily="18" charset="0"/>
              </a:rPr>
              <a:t># тоже пользуются повышенным спросом и немного подросли. Языки, которые относятся больше к нишевым – это </a:t>
            </a:r>
            <a:r>
              <a:rPr lang="en-US" sz="1800" dirty="0">
                <a:effectLst/>
                <a:latin typeface="Calibri" panose="020F0502020204030204" pitchFamily="34" charset="0"/>
                <a:ea typeface="Calibri" panose="020F0502020204030204" pitchFamily="34" charset="0"/>
                <a:cs typeface="Times New Roman" panose="02020603050405020304" pitchFamily="18" charset="0"/>
              </a:rPr>
              <a:t>Kotlin</a:t>
            </a:r>
            <a:r>
              <a:rPr lang="ru-RU"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Scala</a:t>
            </a:r>
            <a:r>
              <a:rPr lang="ru-RU"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Ruby</a:t>
            </a:r>
            <a:r>
              <a:rPr lang="ru-RU" sz="18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Golang </a:t>
            </a:r>
            <a:r>
              <a:rPr lang="ru-RU" sz="1800" dirty="0">
                <a:effectLst/>
                <a:latin typeface="Calibri" panose="020F0502020204030204" pitchFamily="34" charset="0"/>
                <a:ea typeface="Calibri" panose="020F0502020204030204" pitchFamily="34" charset="0"/>
                <a:cs typeface="Times New Roman" panose="02020603050405020304" pitchFamily="18" charset="0"/>
              </a:rPr>
              <a:t>– остались на том же месте, их доля не велика, все вместе они занимают 10%, но при этом мы видим что проекты которые близки к </a:t>
            </a:r>
            <a:r>
              <a:rPr lang="en-US" sz="1800" dirty="0">
                <a:effectLst/>
                <a:latin typeface="Calibri" panose="020F0502020204030204" pitchFamily="34" charset="0"/>
                <a:ea typeface="Calibri" panose="020F0502020204030204" pitchFamily="34" charset="0"/>
                <a:cs typeface="Times New Roman" panose="02020603050405020304" pitchFamily="18" charset="0"/>
              </a:rPr>
              <a:t>Continuous Testing</a:t>
            </a:r>
            <a:r>
              <a:rPr lang="ru-RU" sz="1800" dirty="0">
                <a:effectLst/>
                <a:latin typeface="Calibri" panose="020F0502020204030204" pitchFamily="34" charset="0"/>
                <a:ea typeface="Calibri" panose="020F0502020204030204" pitchFamily="34" charset="0"/>
                <a:cs typeface="Times New Roman" panose="02020603050405020304" pitchFamily="18" charset="0"/>
              </a:rPr>
              <a:t>’у часто используют именно их.</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И наконец,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zerocoding</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ru-RU" sz="1800" dirty="0">
                <a:effectLst/>
                <a:latin typeface="Calibri" panose="020F0502020204030204" pitchFamily="34" charset="0"/>
                <a:ea typeface="Calibri" panose="020F0502020204030204" pitchFamily="34" charset="0"/>
                <a:cs typeface="Times New Roman" panose="02020603050405020304" pitchFamily="18" charset="0"/>
              </a:rPr>
              <a:t>или </a:t>
            </a:r>
            <a:r>
              <a:rPr lang="en-US" sz="1800" dirty="0">
                <a:effectLst/>
                <a:latin typeface="Calibri" panose="020F0502020204030204" pitchFamily="34" charset="0"/>
                <a:ea typeface="Calibri" panose="020F0502020204030204" pitchFamily="34" charset="0"/>
                <a:cs typeface="Times New Roman" panose="02020603050405020304" pitchFamily="18" charset="0"/>
              </a:rPr>
              <a:t>codeless </a:t>
            </a:r>
            <a:r>
              <a:rPr lang="ru-RU" sz="1800" dirty="0">
                <a:effectLst/>
                <a:latin typeface="Calibri" panose="020F0502020204030204" pitchFamily="34" charset="0"/>
                <a:ea typeface="Calibri" panose="020F0502020204030204" pitchFamily="34" charset="0"/>
                <a:cs typeface="Times New Roman" panose="02020603050405020304" pitchFamily="18" charset="0"/>
              </a:rPr>
              <a:t>или </a:t>
            </a:r>
            <a:r>
              <a:rPr lang="en-US" sz="1800" dirty="0">
                <a:effectLst/>
                <a:latin typeface="Calibri" panose="020F0502020204030204" pitchFamily="34" charset="0"/>
                <a:ea typeface="Calibri" panose="020F0502020204030204" pitchFamily="34" charset="0"/>
                <a:cs typeface="Times New Roman" panose="02020603050405020304" pitchFamily="18" charset="0"/>
              </a:rPr>
              <a:t>low</a:t>
            </a:r>
            <a:r>
              <a:rPr lang="ru-RU"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a:effectLst/>
                <a:latin typeface="Calibri" panose="020F0502020204030204" pitchFamily="34" charset="0"/>
                <a:ea typeface="Calibri" panose="020F0502020204030204" pitchFamily="34" charset="0"/>
                <a:cs typeface="Times New Roman" panose="02020603050405020304" pitchFamily="18" charset="0"/>
              </a:rPr>
              <a:t>coding </a:t>
            </a:r>
            <a:r>
              <a:rPr lang="ru-RU" sz="1800" dirty="0">
                <a:effectLst/>
                <a:latin typeface="Calibri" panose="020F0502020204030204" pitchFamily="34" charset="0"/>
                <a:ea typeface="Calibri" panose="020F0502020204030204" pitchFamily="34" charset="0"/>
                <a:cs typeface="Times New Roman" panose="02020603050405020304" pitchFamily="18" charset="0"/>
              </a:rPr>
              <a:t>решения для автоматизации стабильно увеличивают свою популярность. Похоже, реинкарнация рекорд-</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плейбек</a:t>
            </a:r>
            <a:r>
              <a:rPr lang="ru-RU" sz="1800" dirty="0">
                <a:effectLst/>
                <a:latin typeface="Calibri" panose="020F0502020204030204" pitchFamily="34" charset="0"/>
                <a:ea typeface="Calibri" panose="020F0502020204030204" pitchFamily="34" charset="0"/>
                <a:cs typeface="Times New Roman" panose="02020603050405020304" pitchFamily="18" charset="0"/>
              </a:rPr>
              <a:t> технологии проходит на наших глазах.</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F8E2375-F1B1-284C-A827-B0E603FDBDD8}" type="slidenum">
              <a:rPr lang="en-US" smtClean="0"/>
              <a:t>17</a:t>
            </a:fld>
            <a:endParaRPr lang="en-US"/>
          </a:p>
        </p:txBody>
      </p:sp>
    </p:spTree>
    <p:extLst>
      <p:ext uri="{BB962C8B-B14F-4D97-AF65-F5344CB8AC3E}">
        <p14:creationId xmlns:p14="http://schemas.microsoft.com/office/powerpoint/2010/main" val="24179540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18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Нам было интересно посмотреть, а как использование наших акселераторов для тестирования влияет на качество и скорость тестирования. Мы действительно увидели некоторую закономерность, два наших самых популярных акселератора – </a:t>
            </a:r>
            <a:r>
              <a:rPr lang="en-US" sz="1800" dirty="0">
                <a:effectLst/>
                <a:latin typeface="Calibri" panose="020F0502020204030204" pitchFamily="34" charset="0"/>
                <a:ea typeface="Calibri" panose="020F0502020204030204" pitchFamily="34" charset="0"/>
                <a:cs typeface="Times New Roman" panose="02020603050405020304" pitchFamily="18" charset="0"/>
              </a:rPr>
              <a:t>EPAM Report Portal </a:t>
            </a:r>
            <a:r>
              <a:rPr lang="ru-RU" sz="1800" dirty="0">
                <a:effectLst/>
                <a:latin typeface="Calibri" panose="020F0502020204030204" pitchFamily="34" charset="0"/>
                <a:ea typeface="Calibri" panose="020F0502020204030204" pitchFamily="34" charset="0"/>
                <a:cs typeface="Times New Roman" panose="02020603050405020304" pitchFamily="18" charset="0"/>
              </a:rPr>
              <a:t>и </a:t>
            </a:r>
            <a:r>
              <a:rPr lang="en-US" sz="1800" dirty="0">
                <a:effectLst/>
                <a:latin typeface="Calibri" panose="020F0502020204030204" pitchFamily="34" charset="0"/>
                <a:ea typeface="Calibri" panose="020F0502020204030204" pitchFamily="34" charset="0"/>
                <a:cs typeface="Times New Roman" panose="02020603050405020304" pitchFamily="18" charset="0"/>
              </a:rPr>
              <a:t>EPAM Mobile Cloud </a:t>
            </a:r>
            <a:r>
              <a:rPr lang="ru-RU" sz="1800" dirty="0">
                <a:effectLst/>
                <a:latin typeface="Calibri" panose="020F0502020204030204" pitchFamily="34" charset="0"/>
                <a:ea typeface="Calibri" panose="020F0502020204030204" pitchFamily="34" charset="0"/>
                <a:cs typeface="Times New Roman" panose="02020603050405020304" pitchFamily="18" charset="0"/>
              </a:rPr>
              <a:t>– оказались часто используемыми нашими продвинутыми проектами. А вместе они применяются на более 30% проектов в ЕПАМЕ. Если еще не использовали, есть шанс попробовать.</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F8E2375-F1B1-284C-A827-B0E603FDBDD8}" type="slidenum">
              <a:rPr lang="en-US" smtClean="0"/>
              <a:t>18</a:t>
            </a:fld>
            <a:endParaRPr lang="en-US"/>
          </a:p>
        </p:txBody>
      </p:sp>
    </p:spTree>
    <p:extLst>
      <p:ext uri="{BB962C8B-B14F-4D97-AF65-F5344CB8AC3E}">
        <p14:creationId xmlns:p14="http://schemas.microsoft.com/office/powerpoint/2010/main" val="35954481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19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И как логичное завершение презентации – статистика по использованию платформ для запуска тестов и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репортинга</a:t>
            </a:r>
            <a:r>
              <a:rPr lang="ru-RU" sz="1800" dirty="0">
                <a:effectLst/>
                <a:latin typeface="Calibri" panose="020F0502020204030204" pitchFamily="34" charset="0"/>
                <a:ea typeface="Calibri" panose="020F0502020204030204" pitchFamily="34" charset="0"/>
                <a:cs typeface="Times New Roman" panose="02020603050405020304" pitchFamily="18" charset="0"/>
              </a:rPr>
              <a:t>. МЫ не увидели закономерностей между специфическими инструментами и непрерывным тестированием, но какие-то из этих инструментов есть смысл использовать в зависимости от возможностей и предпочтений. Главное, чтобы эти платформы были на проектах, и команда могла запускать и анализировать результаты практически в любое время.</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У меня все, я надеюсь вы не устали на первом же докладе от обилия фактов и чисел. Я готов посмотреть какие есть вопросы от аудитории.</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STOP SHARING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F8E2375-F1B1-284C-A827-B0E603FDBDD8}" type="slidenum">
              <a:rPr lang="en-US" smtClean="0"/>
              <a:t>19</a:t>
            </a:fld>
            <a:endParaRPr lang="en-US"/>
          </a:p>
        </p:txBody>
      </p:sp>
    </p:spTree>
    <p:extLst>
      <p:ext uri="{BB962C8B-B14F-4D97-AF65-F5344CB8AC3E}">
        <p14:creationId xmlns:p14="http://schemas.microsoft.com/office/powerpoint/2010/main" val="3143594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2</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Хочу сказать несколько слов о себе. Меня зовут Павел Махахей. Я начал свою карьеру в </a:t>
            </a:r>
            <a:r>
              <a:rPr lang="en-US" sz="1800" dirty="0">
                <a:effectLst/>
                <a:latin typeface="Calibri" panose="020F0502020204030204" pitchFamily="34" charset="0"/>
                <a:ea typeface="Calibri" panose="020F0502020204030204" pitchFamily="34" charset="0"/>
                <a:cs typeface="Times New Roman" panose="02020603050405020304" pitchFamily="18" charset="0"/>
              </a:rPr>
              <a:t>IT </a:t>
            </a:r>
            <a:r>
              <a:rPr lang="ru-RU" sz="1800" dirty="0">
                <a:effectLst/>
                <a:latin typeface="Calibri" panose="020F0502020204030204" pitchFamily="34" charset="0"/>
                <a:ea typeface="Calibri" panose="020F0502020204030204" pitchFamily="34" charset="0"/>
                <a:cs typeface="Times New Roman" panose="02020603050405020304" pitchFamily="18" charset="0"/>
              </a:rPr>
              <a:t>на 4 курсе университета в 2008 году и с тех пор непрерывно работаю в компании ЕПАМ. Я занимался автоматизацией тестирования на разнообразных технологиях, а сейчас я являюсь консультантом в центре компетенций по тестированию в ЕПАМ. Помимо консалтинга в тестировании, одно из направлений, которым мы занимаемся в центре компетенций, — это исследования. В этой презентации вы увидите как раз результат исследования, которое я проводил в сентябре-октябре этого года, и оно посвящено непрерывному тестированию.</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F8E2375-F1B1-284C-A827-B0E603FDBDD8}" type="slidenum">
              <a:rPr lang="en-US" smtClean="0"/>
              <a:t>2</a:t>
            </a:fld>
            <a:endParaRPr lang="en-US"/>
          </a:p>
        </p:txBody>
      </p:sp>
    </p:spTree>
    <p:extLst>
      <p:ext uri="{BB962C8B-B14F-4D97-AF65-F5344CB8AC3E}">
        <p14:creationId xmlns:p14="http://schemas.microsoft.com/office/powerpoint/2010/main" val="2235736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3</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?Что вас ждет в ближайшие 30 минут? Я кратко расскажу про </a:t>
            </a:r>
            <a:r>
              <a:rPr lang="en-US" sz="1800" dirty="0">
                <a:effectLst/>
                <a:latin typeface="Calibri" panose="020F0502020204030204" pitchFamily="34" charset="0"/>
                <a:ea typeface="Calibri" panose="020F0502020204030204" pitchFamily="34" charset="0"/>
                <a:cs typeface="Times New Roman" panose="02020603050405020304" pitchFamily="18" charset="0"/>
              </a:rPr>
              <a:t>Continuous Testing </a:t>
            </a:r>
            <a:r>
              <a:rPr lang="ru-RU" sz="1800" dirty="0">
                <a:effectLst/>
                <a:latin typeface="Calibri" panose="020F0502020204030204" pitchFamily="34" charset="0"/>
                <a:ea typeface="Calibri" panose="020F0502020204030204" pitchFamily="34" charset="0"/>
                <a:cs typeface="Times New Roman" panose="02020603050405020304" pitchFamily="18" charset="0"/>
              </a:rPr>
              <a:t>и почему эта тема актуальна, расскажу про опрос или исследование, которое я проводил на проектах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ЕПАМа</a:t>
            </a:r>
            <a:r>
              <a:rPr lang="ru-RU" sz="1800" dirty="0">
                <a:effectLst/>
                <a:latin typeface="Calibri" panose="020F0502020204030204" pitchFamily="34" charset="0"/>
                <a:ea typeface="Calibri" panose="020F0502020204030204" pitchFamily="34" charset="0"/>
                <a:cs typeface="Times New Roman" panose="02020603050405020304" pitchFamily="18" charset="0"/>
              </a:rPr>
              <a:t>, и поделюсь результатами и инсайтами про </a:t>
            </a:r>
            <a:r>
              <a:rPr lang="ru-RU" sz="1800" b="1" dirty="0">
                <a:effectLst/>
                <a:latin typeface="Calibri" panose="020F0502020204030204" pitchFamily="34" charset="0"/>
                <a:ea typeface="Calibri" panose="020F0502020204030204" pitchFamily="34" charset="0"/>
                <a:cs typeface="Times New Roman" panose="02020603050405020304" pitchFamily="18" charset="0"/>
              </a:rPr>
              <a:t>проекты</a:t>
            </a:r>
            <a:r>
              <a:rPr lang="ru-RU" sz="1800" dirty="0">
                <a:effectLst/>
                <a:latin typeface="Calibri" panose="020F0502020204030204" pitchFamily="34" charset="0"/>
                <a:ea typeface="Calibri" panose="020F0502020204030204" pitchFamily="34" charset="0"/>
                <a:cs typeface="Times New Roman" panose="02020603050405020304" pitchFamily="18" charset="0"/>
              </a:rPr>
              <a:t>, которые уже сейчас практикуют </a:t>
            </a:r>
            <a:r>
              <a:rPr lang="en-US" sz="1800" dirty="0">
                <a:effectLst/>
                <a:latin typeface="Calibri" panose="020F0502020204030204" pitchFamily="34" charset="0"/>
                <a:ea typeface="Calibri" panose="020F0502020204030204" pitchFamily="34" charset="0"/>
                <a:cs typeface="Times New Roman" panose="02020603050405020304" pitchFamily="18" charset="0"/>
              </a:rPr>
              <a:t>Continuous Testing</a:t>
            </a:r>
            <a:r>
              <a:rPr lang="ru-RU" sz="1800" dirty="0">
                <a:effectLst/>
                <a:latin typeface="Calibri" panose="020F0502020204030204" pitchFamily="34" charset="0"/>
                <a:ea typeface="Calibri" panose="020F0502020204030204" pitchFamily="34" charset="0"/>
                <a:cs typeface="Times New Roman" panose="02020603050405020304" pitchFamily="18" charset="0"/>
              </a:rPr>
              <a:t>, про </a:t>
            </a:r>
            <a:r>
              <a:rPr lang="ru-RU" sz="1800" b="1" dirty="0">
                <a:effectLst/>
                <a:latin typeface="Calibri" panose="020F0502020204030204" pitchFamily="34" charset="0"/>
                <a:ea typeface="Calibri" panose="020F0502020204030204" pitchFamily="34" charset="0"/>
                <a:cs typeface="Times New Roman" panose="02020603050405020304" pitchFamily="18" charset="0"/>
              </a:rPr>
              <a:t>проекты</a:t>
            </a:r>
            <a:r>
              <a:rPr lang="ru-RU" sz="1800" dirty="0">
                <a:effectLst/>
                <a:latin typeface="Calibri" panose="020F0502020204030204" pitchFamily="34" charset="0"/>
                <a:ea typeface="Calibri" panose="020F0502020204030204" pitchFamily="34" charset="0"/>
                <a:cs typeface="Times New Roman" panose="02020603050405020304" pitchFamily="18" charset="0"/>
              </a:rPr>
              <a:t>, которые пока еще только на пути к этому, </a:t>
            </a:r>
            <a:r>
              <a:rPr lang="ru-RU" sz="1800" b="1" dirty="0">
                <a:effectLst/>
                <a:latin typeface="Calibri" panose="020F0502020204030204" pitchFamily="34" charset="0"/>
                <a:ea typeface="Calibri" panose="020F0502020204030204" pitchFamily="34" charset="0"/>
                <a:cs typeface="Times New Roman" panose="02020603050405020304" pitchFamily="18" charset="0"/>
              </a:rPr>
              <a:t>расскажу</a:t>
            </a:r>
            <a:r>
              <a:rPr lang="ru-RU" sz="1800" dirty="0">
                <a:effectLst/>
                <a:latin typeface="Calibri" panose="020F0502020204030204" pitchFamily="34" charset="0"/>
                <a:ea typeface="Calibri" panose="020F0502020204030204" pitchFamily="34" charset="0"/>
                <a:cs typeface="Times New Roman" panose="02020603050405020304" pitchFamily="18" charset="0"/>
              </a:rPr>
              <a:t> про процесс тестирования и автоматизации на проектах и технологические тренды. ?Как это может быть полезно для вас – в первую очередь вы узнаете кто же такие эти успешные и менее успешные проекты, что они делают такого особенного, и возможно это вдохновит вас реализовать какие-то новые практики на своих проектах.</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2CE9487-82B6-4558-B807-D86530BFC3CF}" type="slidenum">
              <a:rPr lang="en-US" smtClean="0"/>
              <a:t>3</a:t>
            </a:fld>
            <a:endParaRPr lang="en-US"/>
          </a:p>
        </p:txBody>
      </p:sp>
    </p:spTree>
    <p:extLst>
      <p:ext uri="{BB962C8B-B14F-4D97-AF65-F5344CB8AC3E}">
        <p14:creationId xmlns:p14="http://schemas.microsoft.com/office/powerpoint/2010/main" val="40231408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4</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Тестирование изменилось, и видение процесса тестирования не такое каким оно было 5 лет назад. Оно даже не такое каким было и год назад. Как видели процесс тестирование в традиционном виде заказчики? Во-первых, тестирование не создавало бизнес-</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вэлью</a:t>
            </a:r>
            <a:r>
              <a:rPr lang="ru-RU" sz="1800" dirty="0">
                <a:effectLst/>
                <a:latin typeface="Calibri" panose="020F0502020204030204" pitchFamily="34" charset="0"/>
                <a:ea typeface="Calibri" panose="020F0502020204030204" pitchFamily="34" charset="0"/>
                <a:cs typeface="Times New Roman" panose="02020603050405020304" pitchFamily="18" charset="0"/>
              </a:rPr>
              <a:t>, и из-за этого всегда рассматривалось как вынужденная активность. Что-то что не приносит деньги, вызывает дополнительные траты еще и требует много времени. Но это приходится делать. В результате заказчики стремились максимально абстрагироваться от этого, отдать тестирование куда-то на аутсорсинг и забыть, получать фидбэк о качестве, но минимально вовлекаться. ?Что мы имеем сейчас? Сейчас тестирование по-прежнему классически не генерирует само по себе бизнес-ценность, но позволяет, помогает создавать ценный бизнес продукт. И от продолжительной и оторванной от процесса разработки фазы, мы пришли к новым реалиям. Сейчас все чаще можно услышать такие определения как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Quality at Speed, Continuous Testing and Improvement, Rapid Delivery</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ru-RU" sz="1800" dirty="0">
                <a:effectLst/>
                <a:latin typeface="Calibri" panose="020F0502020204030204" pitchFamily="34" charset="0"/>
                <a:ea typeface="Calibri" panose="020F0502020204030204" pitchFamily="34" charset="0"/>
                <a:cs typeface="Times New Roman" panose="02020603050405020304" pitchFamily="18" charset="0"/>
              </a:rPr>
              <a:t>Тестирование полностью и неотрывно интегрировалось в процесс деливери продукта и, вместо затяжной абстрактной фазы, проходит непрерывно. Чтобы понять есть ли у меня на проекте </a:t>
            </a:r>
            <a:r>
              <a:rPr lang="en-US" sz="1800" dirty="0">
                <a:effectLst/>
                <a:latin typeface="Calibri" panose="020F0502020204030204" pitchFamily="34" charset="0"/>
                <a:ea typeface="Calibri" panose="020F0502020204030204" pitchFamily="34" charset="0"/>
                <a:cs typeface="Times New Roman" panose="02020603050405020304" pitchFamily="18" charset="0"/>
              </a:rPr>
              <a:t>Continuous Testing </a:t>
            </a:r>
            <a:r>
              <a:rPr lang="ru-RU" sz="1800" dirty="0">
                <a:effectLst/>
                <a:latin typeface="Calibri" panose="020F0502020204030204" pitchFamily="34" charset="0"/>
                <a:ea typeface="Calibri" panose="020F0502020204030204" pitchFamily="34" charset="0"/>
                <a:cs typeface="Times New Roman" panose="02020603050405020304" pitchFamily="18" charset="0"/>
              </a:rPr>
              <a:t>попробуйте ответить на вопрос, готов ли ваш последний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билд</a:t>
            </a:r>
            <a:r>
              <a:rPr lang="ru-RU" sz="1800" dirty="0">
                <a:effectLst/>
                <a:latin typeface="Calibri" panose="020F0502020204030204" pitchFamily="34" charset="0"/>
                <a:ea typeface="Calibri" panose="020F0502020204030204" pitchFamily="34" charset="0"/>
                <a:cs typeface="Times New Roman" panose="02020603050405020304" pitchFamily="18" charset="0"/>
              </a:rPr>
              <a:t> к релизу в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продакшен</a:t>
            </a:r>
            <a:r>
              <a:rPr lang="ru-RU" sz="1800" dirty="0">
                <a:effectLst/>
                <a:latin typeface="Calibri" panose="020F0502020204030204" pitchFamily="34" charset="0"/>
                <a:ea typeface="Calibri" panose="020F0502020204030204" pitchFamily="34" charset="0"/>
                <a:cs typeface="Times New Roman" panose="02020603050405020304" pitchFamily="18" charset="0"/>
              </a:rPr>
              <a:t> прямо сейчас? Если вы можете ответить себе на этот вопрос, то вероятно вы очень близки к непрерывному тестированию. Если вам нужно дополнительное время и проверки чтобы ответить на этот вопрос – скорее всего вы еще не там. </a:t>
            </a:r>
            <a:r>
              <a:rPr lang="en-US" sz="1800" dirty="0">
                <a:effectLst/>
                <a:latin typeface="Calibri" panose="020F0502020204030204" pitchFamily="34" charset="0"/>
                <a:ea typeface="Calibri" panose="020F0502020204030204" pitchFamily="34" charset="0"/>
                <a:cs typeface="Times New Roman" panose="02020603050405020304" pitchFamily="18" charset="0"/>
              </a:rPr>
              <a:t>Continuous Testing</a:t>
            </a:r>
            <a:r>
              <a:rPr lang="ru-RU" sz="1800" dirty="0">
                <a:effectLst/>
                <a:latin typeface="Calibri" panose="020F0502020204030204" pitchFamily="34" charset="0"/>
                <a:ea typeface="Calibri" panose="020F0502020204030204" pitchFamily="34" charset="0"/>
                <a:cs typeface="Times New Roman" panose="02020603050405020304" pitchFamily="18" charset="0"/>
              </a:rPr>
              <a:t> – это на самом деле про принятие бизнес решений на основании текущих данных о качестве.</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6F8E2375-F1B1-284C-A827-B0E603FDBDD8}" type="slidenum">
              <a:rPr lang="en-US" smtClean="0"/>
              <a:t>4</a:t>
            </a:fld>
            <a:endParaRPr lang="en-US"/>
          </a:p>
        </p:txBody>
      </p:sp>
    </p:spTree>
    <p:extLst>
      <p:ext uri="{BB962C8B-B14F-4D97-AF65-F5344CB8AC3E}">
        <p14:creationId xmlns:p14="http://schemas.microsoft.com/office/powerpoint/2010/main" val="41631351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Итак, для того, чтобы понять сколько таких проектов у нас в компании и что они делают иначе, мы запускали опрос и делали исследование по его результатам. Всего в опросе приняло участие 585 человек из более двадцати стран и пятидесяти регионов, которые представляли 377 разных проектов и 167 компаний заказчиков.</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2CE9487-82B6-4558-B807-D86530BFC3CF}" type="slidenum">
              <a:rPr lang="en-US" smtClean="0"/>
              <a:t>5</a:t>
            </a:fld>
            <a:endParaRPr lang="en-US"/>
          </a:p>
        </p:txBody>
      </p:sp>
    </p:spTree>
    <p:extLst>
      <p:ext uri="{BB962C8B-B14F-4D97-AF65-F5344CB8AC3E}">
        <p14:creationId xmlns:p14="http://schemas.microsoft.com/office/powerpoint/2010/main" val="1460267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6</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Если посмотреть более детально, кто эти люди, которые принимали участие в опросе, оказывается, что абсолютное большинство представляли страны восточной Европы (это специфика распределения участников нашего сообщества тестировщиков), в основном это были тестировщики, автоматизаторы и </a:t>
            </a:r>
            <a:r>
              <a:rPr lang="en-US" sz="1800" dirty="0">
                <a:effectLst/>
                <a:latin typeface="Calibri" panose="020F0502020204030204" pitchFamily="34" charset="0"/>
                <a:ea typeface="Calibri" panose="020F0502020204030204" pitchFamily="34" charset="0"/>
                <a:cs typeface="Times New Roman" panose="02020603050405020304" pitchFamily="18" charset="0"/>
              </a:rPr>
              <a:t>Software </a:t>
            </a:r>
            <a:r>
              <a:rPr lang="ru-RU" sz="1800" dirty="0">
                <a:effectLst/>
                <a:latin typeface="Calibri" panose="020F0502020204030204" pitchFamily="34" charset="0"/>
                <a:ea typeface="Calibri" panose="020F0502020204030204" pitchFamily="34" charset="0"/>
                <a:cs typeface="Times New Roman" panose="02020603050405020304" pitchFamily="18" charset="0"/>
              </a:rPr>
              <a:t>инженеры в тестировании, и подавляющая часть респондентов являлись </a:t>
            </a:r>
            <a:r>
              <a:rPr lang="en-US" sz="1800" dirty="0">
                <a:effectLst/>
                <a:latin typeface="Calibri" panose="020F0502020204030204" pitchFamily="34" charset="0"/>
                <a:ea typeface="Calibri" panose="020F0502020204030204" pitchFamily="34" charset="0"/>
                <a:cs typeface="Times New Roman" panose="02020603050405020304" pitchFamily="18" charset="0"/>
              </a:rPr>
              <a:t>Middle </a:t>
            </a:r>
            <a:r>
              <a:rPr lang="ru-RU" sz="1800" dirty="0">
                <a:effectLst/>
                <a:latin typeface="Calibri" panose="020F0502020204030204" pitchFamily="34" charset="0"/>
                <a:ea typeface="Calibri" panose="020F0502020204030204" pitchFamily="34" charset="0"/>
                <a:cs typeface="Times New Roman" panose="02020603050405020304" pitchFamily="18" charset="0"/>
              </a:rPr>
              <a:t>и </a:t>
            </a:r>
            <a:r>
              <a:rPr lang="en-US" sz="1800" dirty="0">
                <a:effectLst/>
                <a:latin typeface="Calibri" panose="020F0502020204030204" pitchFamily="34" charset="0"/>
                <a:ea typeface="Calibri" panose="020F0502020204030204" pitchFamily="34" charset="0"/>
                <a:cs typeface="Times New Roman" panose="02020603050405020304" pitchFamily="18" charset="0"/>
              </a:rPr>
              <a:t>Senior </a:t>
            </a:r>
            <a:r>
              <a:rPr lang="ru-RU" sz="1800" dirty="0">
                <a:effectLst/>
                <a:latin typeface="Calibri" panose="020F0502020204030204" pitchFamily="34" charset="0"/>
                <a:ea typeface="Calibri" panose="020F0502020204030204" pitchFamily="34" charset="0"/>
                <a:cs typeface="Times New Roman" panose="02020603050405020304" pitchFamily="18" charset="0"/>
              </a:rPr>
              <a:t>инженерами.</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2CE9487-82B6-4558-B807-D86530BFC3CF}" type="slidenum">
              <a:rPr lang="en-US" smtClean="0"/>
              <a:t>6</a:t>
            </a:fld>
            <a:endParaRPr lang="en-US"/>
          </a:p>
        </p:txBody>
      </p:sp>
    </p:spTree>
    <p:extLst>
      <p:ext uri="{BB962C8B-B14F-4D97-AF65-F5344CB8AC3E}">
        <p14:creationId xmlns:p14="http://schemas.microsoft.com/office/powerpoint/2010/main" val="29449352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7</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Здесь должны были быть имена наших аккаунтов, которые принимали участие в опросе и которые мне пришлось скрыть, но поверьте вы бы услышали много знакомых компаний. Но что я могу показать – это распределение проектов по доменным областям и практически все доменные области были представлены в опросе. Большего всего проектов представляли финансовый домен, </a:t>
            </a:r>
            <a:r>
              <a:rPr lang="en-US" sz="1800" dirty="0">
                <a:effectLst/>
                <a:latin typeface="Calibri" panose="020F0502020204030204" pitchFamily="34" charset="0"/>
                <a:ea typeface="Calibri" panose="020F0502020204030204" pitchFamily="34" charset="0"/>
                <a:cs typeface="Times New Roman" panose="02020603050405020304" pitchFamily="18" charset="0"/>
              </a:rPr>
              <a:t>e</a:t>
            </a:r>
            <a:r>
              <a:rPr lang="ru-RU"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a:effectLst/>
                <a:latin typeface="Calibri" panose="020F0502020204030204" pitchFamily="34" charset="0"/>
                <a:ea typeface="Calibri" panose="020F0502020204030204" pitchFamily="34" charset="0"/>
                <a:cs typeface="Times New Roman" panose="02020603050405020304" pitchFamily="18" charset="0"/>
              </a:rPr>
              <a:t>Commerce</a:t>
            </a:r>
            <a:r>
              <a:rPr lang="ru-RU" sz="1800" dirty="0">
                <a:effectLst/>
                <a:latin typeface="Calibri" panose="020F0502020204030204" pitchFamily="34" charset="0"/>
                <a:ea typeface="Calibri" panose="020F0502020204030204" pitchFamily="34" charset="0"/>
                <a:cs typeface="Times New Roman" panose="02020603050405020304" pitchFamily="18" charset="0"/>
              </a:rPr>
              <a:t>, здравоохранение, но были и представители других вертикалей, в том числе </a:t>
            </a:r>
            <a:r>
              <a:rPr lang="en-US" sz="1800" dirty="0">
                <a:effectLst/>
                <a:latin typeface="Calibri" panose="020F0502020204030204" pitchFamily="34" charset="0"/>
                <a:ea typeface="Calibri" panose="020F0502020204030204" pitchFamily="34" charset="0"/>
                <a:cs typeface="Times New Roman" panose="02020603050405020304" pitchFamily="18" charset="0"/>
              </a:rPr>
              <a:t>hi</a:t>
            </a:r>
            <a:r>
              <a:rPr lang="ru-RU" sz="1800" dirty="0">
                <a:effectLst/>
                <a:latin typeface="Calibri" panose="020F0502020204030204" pitchFamily="34" charset="0"/>
                <a:ea typeface="Calibri" panose="020F0502020204030204" pitchFamily="34" charset="0"/>
                <a:cs typeface="Times New Roman" panose="02020603050405020304" pitchFamily="18" charset="0"/>
              </a:rPr>
              <a:t>-</a:t>
            </a:r>
            <a:r>
              <a:rPr lang="en-US" sz="1800" dirty="0">
                <a:effectLst/>
                <a:latin typeface="Calibri" panose="020F0502020204030204" pitchFamily="34" charset="0"/>
                <a:ea typeface="Calibri" panose="020F0502020204030204" pitchFamily="34" charset="0"/>
                <a:cs typeface="Times New Roman" panose="02020603050405020304" pitchFamily="18" charset="0"/>
              </a:rPr>
              <a:t>tech </a:t>
            </a:r>
            <a:r>
              <a:rPr lang="ru-RU" sz="1800" dirty="0">
                <a:effectLst/>
                <a:latin typeface="Calibri" panose="020F0502020204030204" pitchFamily="34" charset="0"/>
                <a:ea typeface="Calibri" panose="020F0502020204030204" pitchFamily="34" charset="0"/>
                <a:cs typeface="Times New Roman" panose="02020603050405020304" pitchFamily="18" charset="0"/>
              </a:rPr>
              <a:t>проекты. Это овсе было про то, почему это исследование, я считаю репрезентативным, а сейчас посмотри на результаты.</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2CE9487-82B6-4558-B807-D86530BFC3CF}" type="slidenum">
              <a:rPr lang="en-US" smtClean="0"/>
              <a:t>7</a:t>
            </a:fld>
            <a:endParaRPr lang="en-US"/>
          </a:p>
        </p:txBody>
      </p:sp>
    </p:spTree>
    <p:extLst>
      <p:ext uri="{BB962C8B-B14F-4D97-AF65-F5344CB8AC3E}">
        <p14:creationId xmlns:p14="http://schemas.microsoft.com/office/powerpoint/2010/main" val="1607764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В результате обработки данных исследования удалось выделить несколько типичных сегментов проектов. Я предупреждаю на некоторых слайдах как на этом будет достаточно большое количество текста, потому что это данные отчета, но вы можете его не читать, самое главное я вам расскажу. Первый сегмент, который представляет около 2% проектов, это наши единороги – проекты которые умеют поставлять новые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билды</a:t>
            </a:r>
            <a:r>
              <a:rPr lang="ru-RU" sz="1800" dirty="0">
                <a:effectLst/>
                <a:latin typeface="Calibri" panose="020F0502020204030204" pitchFamily="34" charset="0"/>
                <a:ea typeface="Calibri" panose="020F0502020204030204" pitchFamily="34" charset="0"/>
                <a:cs typeface="Times New Roman" panose="02020603050405020304" pitchFamily="18" charset="0"/>
              </a:rPr>
              <a:t> на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продакшен</a:t>
            </a:r>
            <a:r>
              <a:rPr lang="ru-RU" sz="1800" dirty="0">
                <a:effectLst/>
                <a:latin typeface="Calibri" panose="020F0502020204030204" pitchFamily="34" charset="0"/>
                <a:ea typeface="Calibri" panose="020F0502020204030204" pitchFamily="34" charset="0"/>
                <a:cs typeface="Times New Roman" panose="02020603050405020304" pitchFamily="18" charset="0"/>
              </a:rPr>
              <a:t> сервер в течение одного часа. Это тем не менее не означает, что они это делают, потому что такая частота деливери не всегда обоснована, но они могут это делать. Для таких проектов очень типичны высокие показатели по покрытию тестирования автоматизацией: более 80% покрытие кода юнит тестами, более 80% покрытие тестов автоматизацией, фокус на низкоуровневых тестах (более половины всех тестов это </a:t>
            </a:r>
            <a:r>
              <a:rPr lang="en-US" sz="1800" dirty="0">
                <a:effectLst/>
                <a:latin typeface="Calibri" panose="020F0502020204030204" pitchFamily="34" charset="0"/>
                <a:ea typeface="Calibri" panose="020F0502020204030204" pitchFamily="34" charset="0"/>
                <a:cs typeface="Times New Roman" panose="02020603050405020304" pitchFamily="18" charset="0"/>
              </a:rPr>
              <a:t>API </a:t>
            </a:r>
            <a:r>
              <a:rPr lang="ru-RU" sz="1800" dirty="0">
                <a:effectLst/>
                <a:latin typeface="Calibri" panose="020F0502020204030204" pitchFamily="34" charset="0"/>
                <a:ea typeface="Calibri" panose="020F0502020204030204" pitchFamily="34" charset="0"/>
                <a:cs typeface="Times New Roman" panose="02020603050405020304" pitchFamily="18" charset="0"/>
              </a:rPr>
              <a:t>тесты) и быстрый фидбэк по результатам тестирования. Очень часто это проекты использующие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серверлесс</a:t>
            </a:r>
            <a:r>
              <a:rPr lang="ru-RU" sz="1800" dirty="0">
                <a:effectLst/>
                <a:latin typeface="Calibri" panose="020F0502020204030204" pitchFamily="34" charset="0"/>
                <a:ea typeface="Calibri" panose="020F0502020204030204" pitchFamily="34" charset="0"/>
                <a:cs typeface="Times New Roman" panose="02020603050405020304" pitchFamily="18" charset="0"/>
              </a:rPr>
              <a:t> архитектуру.</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Второй сегмент – это хай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перформерс</a:t>
            </a:r>
            <a:r>
              <a:rPr lang="ru-RU" sz="1800" dirty="0">
                <a:effectLst/>
                <a:latin typeface="Calibri" panose="020F0502020204030204" pitchFamily="34" charset="0"/>
                <a:ea typeface="Calibri" panose="020F0502020204030204" pitchFamily="34" charset="0"/>
                <a:cs typeface="Times New Roman" panose="02020603050405020304" pitchFamily="18" charset="0"/>
              </a:rPr>
              <a:t> – проекты, которые могут полностью тестировать новый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билд</a:t>
            </a:r>
            <a:r>
              <a:rPr lang="ru-RU" sz="1800" dirty="0">
                <a:effectLst/>
                <a:latin typeface="Calibri" panose="020F0502020204030204" pitchFamily="34" charset="0"/>
                <a:ea typeface="Calibri" panose="020F0502020204030204" pitchFamily="34" charset="0"/>
                <a:cs typeface="Times New Roman" panose="02020603050405020304" pitchFamily="18" charset="0"/>
              </a:rPr>
              <a:t> и выкатывать его на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продакшен</a:t>
            </a:r>
            <a:r>
              <a:rPr lang="ru-RU" sz="1800" dirty="0">
                <a:effectLst/>
                <a:latin typeface="Calibri" panose="020F0502020204030204" pitchFamily="34" charset="0"/>
                <a:ea typeface="Calibri" panose="020F0502020204030204" pitchFamily="34" charset="0"/>
                <a:cs typeface="Times New Roman" panose="02020603050405020304" pitchFamily="18" charset="0"/>
              </a:rPr>
              <a:t> в течение одного дня. Это чаще всего клауд-</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нейтив</a:t>
            </a:r>
            <a:r>
              <a:rPr lang="ru-RU" sz="1800" dirty="0">
                <a:effectLst/>
                <a:latin typeface="Calibri" panose="020F0502020204030204" pitchFamily="34" charset="0"/>
                <a:ea typeface="Calibri" panose="020F0502020204030204" pitchFamily="34" charset="0"/>
                <a:cs typeface="Times New Roman" panose="02020603050405020304" pitchFamily="18" charset="0"/>
              </a:rPr>
              <a:t> приложения, которые построены на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микросервисной</a:t>
            </a:r>
            <a:r>
              <a:rPr lang="ru-RU" sz="1800" dirty="0">
                <a:effectLst/>
                <a:latin typeface="Calibri" panose="020F0502020204030204" pitchFamily="34" charset="0"/>
                <a:ea typeface="Calibri" panose="020F0502020204030204" pitchFamily="34" charset="0"/>
                <a:cs typeface="Times New Roman" panose="02020603050405020304" pitchFamily="18" charset="0"/>
              </a:rPr>
              <a:t> архитектуре, с правильной тестовой пирамидой – больше 80% всех тестов выполняются для бэкенда.</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Третий сегмент, так называемые переходные проекты, их около 11%. Сюда попали проекты с достаточно высоким уровнем зрелости процессов и технологий, они похожи на 2 предыдущих сегмента, у них тоже высокий показатель автоматизации. Но есть то, что их отличает – это время необходимое для выполнения автоматизированных тестов – в среднем около 8 часов. Из-за этого они никак не могут получить информацию о качестве билда быстрее, чем за один день. И даже если они запускают тесты ночью, скорее всего им потребуется еще время для анализа результатов. При этом такие проекты относительно легко могут улучшить свой </a:t>
            </a:r>
            <a:r>
              <a:rPr lang="en-US" sz="1800" dirty="0">
                <a:effectLst/>
                <a:latin typeface="Calibri" panose="020F0502020204030204" pitchFamily="34" charset="0"/>
                <a:ea typeface="Calibri" panose="020F0502020204030204" pitchFamily="34" charset="0"/>
                <a:cs typeface="Times New Roman" panose="02020603050405020304" pitchFamily="18" charset="0"/>
              </a:rPr>
              <a:t>Time to market </a:t>
            </a:r>
            <a:r>
              <a:rPr lang="ru-RU" sz="1800" dirty="0">
                <a:effectLst/>
                <a:latin typeface="Calibri" panose="020F0502020204030204" pitchFamily="34" charset="0"/>
                <a:ea typeface="Calibri" panose="020F0502020204030204" pitchFamily="34" charset="0"/>
                <a:cs typeface="Times New Roman" panose="02020603050405020304" pitchFamily="18" charset="0"/>
              </a:rPr>
              <a:t>просто применив параллелизацию для тестов или облачные платформы для выполнения тестов, что позволит сократить время тестирования.</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Четвертый сегмент представлен проектами, цикл тестирования у которых меньше одного месяца. Чаще всего на таких проектах большая часть тестирования происходит вручную. И если автоматизаций существует, то в небольшой объеме.</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И наконец пятая категория включает в себя проекты, цикл тестирования у которых занимает больше месяца. С первого взгляда можно предположить, что на таких проектах еще меньше уровень автоматизации, и еще больше повторяющегося тестирования вручную. Но это не совсем так. Результаты показывают, что на этих проектах существует автоматизация, но она не эффективна. И помимо усилий, которые затрачиваются на ручное тестирование, еще и значительное количество времени уходит на выполнение, поддержку автотестов и анализ результатов.</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2CE9487-82B6-4558-B807-D86530BFC3CF}" type="slidenum">
              <a:rPr lang="en-US" smtClean="0"/>
              <a:t>8</a:t>
            </a:fld>
            <a:endParaRPr lang="en-US"/>
          </a:p>
        </p:txBody>
      </p:sp>
    </p:spTree>
    <p:extLst>
      <p:ext uri="{BB962C8B-B14F-4D97-AF65-F5344CB8AC3E}">
        <p14:creationId xmlns:p14="http://schemas.microsoft.com/office/powerpoint/2010/main" val="306358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ru-RU" sz="1800" b="1" dirty="0">
                <a:effectLst/>
                <a:latin typeface="Calibri" panose="020F0502020204030204" pitchFamily="34" charset="0"/>
                <a:ea typeface="Calibri" panose="020F0502020204030204" pitchFamily="34" charset="0"/>
                <a:cs typeface="Times New Roman" panose="02020603050405020304" pitchFamily="18" charset="0"/>
              </a:rPr>
              <a:t>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Теперь немного инсайтов – что в целом характерно для проектов с высоким уровнем </a:t>
            </a:r>
            <a:r>
              <a:rPr lang="en-US" sz="1800" dirty="0">
                <a:effectLst/>
                <a:latin typeface="Calibri" panose="020F0502020204030204" pitchFamily="34" charset="0"/>
                <a:ea typeface="Calibri" panose="020F0502020204030204" pitchFamily="34" charset="0"/>
                <a:cs typeface="Times New Roman" panose="02020603050405020304" pitchFamily="18" charset="0"/>
              </a:rPr>
              <a:t>Continuous Testing</a:t>
            </a:r>
            <a:r>
              <a:rPr lang="ru-RU" sz="1800" dirty="0">
                <a:effectLst/>
                <a:latin typeface="Calibri" panose="020F0502020204030204" pitchFamily="34" charset="0"/>
                <a:ea typeface="Calibri" panose="020F0502020204030204" pitchFamily="34" charset="0"/>
                <a:cs typeface="Times New Roman" panose="02020603050405020304" pitchFamily="18" charset="0"/>
              </a:rPr>
              <a:t>. Больше трети всех проектов осуществляют деливери на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продакшен</a:t>
            </a:r>
            <a:r>
              <a:rPr lang="ru-RU" sz="1800" dirty="0">
                <a:effectLst/>
                <a:latin typeface="Calibri" panose="020F0502020204030204" pitchFamily="34" charset="0"/>
                <a:ea typeface="Calibri" panose="020F0502020204030204" pitchFamily="34" charset="0"/>
                <a:cs typeface="Times New Roman" panose="02020603050405020304" pitchFamily="18" charset="0"/>
              </a:rPr>
              <a:t> в течение 1 недели. И мы видим, что это количество примерно стабильно год от года. При этом около 10% могут разворачивать новые билда на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продакшене</a:t>
            </a:r>
            <a:r>
              <a:rPr lang="ru-RU" sz="1800" dirty="0">
                <a:effectLst/>
                <a:latin typeface="Calibri" panose="020F0502020204030204" pitchFamily="34" charset="0"/>
                <a:ea typeface="Calibri" panose="020F0502020204030204" pitchFamily="34" charset="0"/>
                <a:cs typeface="Times New Roman" panose="02020603050405020304" pitchFamily="18" charset="0"/>
              </a:rPr>
              <a:t> ежедневно, и почти 3% - несколько раз в день.</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Около 13% могут автоматически тестировать и разворачивать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билд</a:t>
            </a:r>
            <a:r>
              <a:rPr lang="ru-RU" sz="1800" dirty="0">
                <a:effectLst/>
                <a:latin typeface="Calibri" panose="020F0502020204030204" pitchFamily="34" charset="0"/>
                <a:ea typeface="Calibri" panose="020F0502020204030204" pitchFamily="34" charset="0"/>
                <a:cs typeface="Times New Roman" panose="02020603050405020304" pitchFamily="18" charset="0"/>
              </a:rPr>
              <a:t> на пре-</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продакшене</a:t>
            </a:r>
            <a:r>
              <a:rPr lang="ru-RU" sz="1800" dirty="0">
                <a:effectLst/>
                <a:latin typeface="Calibri" panose="020F0502020204030204" pitchFamily="34" charset="0"/>
                <a:ea typeface="Calibri" panose="020F0502020204030204" pitchFamily="34" charset="0"/>
                <a:cs typeface="Times New Roman" panose="02020603050405020304" pitchFamily="18" charset="0"/>
              </a:rPr>
              <a:t> и у четырех с половиной процентов полностью автоматический пайплайн до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продакшена</a:t>
            </a:r>
            <a:r>
              <a:rPr lang="ru-RU" sz="1800" dirty="0">
                <a:effectLst/>
                <a:latin typeface="Calibri" panose="020F0502020204030204" pitchFamily="34"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Уровень автоматизации и интеграции нефункциональных тестов в пайплайн – один из самых важных факторов непрерывного тестирования. Если про функциональные тесты знают думаю все, и про включение функциональных тестов в процесс деливери тоже, то уровень автоматизации нефункциональных тестов традиционно ниже. И это может стать камнем преткновения на пути к </a:t>
            </a:r>
            <a:r>
              <a:rPr lang="en-US" sz="1800" dirty="0">
                <a:effectLst/>
                <a:latin typeface="Calibri" panose="020F0502020204030204" pitchFamily="34" charset="0"/>
                <a:ea typeface="Calibri" panose="020F0502020204030204" pitchFamily="34" charset="0"/>
                <a:cs typeface="Times New Roman" panose="02020603050405020304" pitchFamily="18" charset="0"/>
              </a:rPr>
              <a:t>Continuous Testing</a:t>
            </a:r>
            <a:r>
              <a:rPr lang="ru-RU" sz="1800" dirty="0">
                <a:effectLst/>
                <a:latin typeface="Calibri" panose="020F0502020204030204" pitchFamily="34" charset="0"/>
                <a:ea typeface="Calibri" panose="020F0502020204030204" pitchFamily="34" charset="0"/>
                <a:cs typeface="Times New Roman" panose="02020603050405020304" pitchFamily="18" charset="0"/>
              </a:rPr>
              <a:t>'у. Если у вас полностью автоматизировано функциональное тестирование, но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преформанс</a:t>
            </a:r>
            <a:r>
              <a:rPr lang="ru-RU" sz="1800" dirty="0">
                <a:effectLst/>
                <a:latin typeface="Calibri" panose="020F0502020204030204" pitchFamily="34" charset="0"/>
                <a:ea typeface="Calibri" panose="020F0502020204030204" pitchFamily="34" charset="0"/>
                <a:cs typeface="Times New Roman" panose="02020603050405020304" pitchFamily="18" charset="0"/>
              </a:rPr>
              <a:t> и секьюрити тесты вы инициируете вручную, то построить полностью автоматизированный пайплайн будет сложно.</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Еще один инсайт – клауд технологии. Мы видим прямую связь между степенью интеграции проекта в облако и скоростью тестирования.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Микросервисная</a:t>
            </a:r>
            <a:r>
              <a:rPr lang="ru-RU" sz="1800" dirty="0">
                <a:effectLst/>
                <a:latin typeface="Calibri" panose="020F0502020204030204" pitchFamily="34" charset="0"/>
                <a:ea typeface="Calibri" panose="020F0502020204030204" pitchFamily="34" charset="0"/>
                <a:cs typeface="Times New Roman" panose="02020603050405020304" pitchFamily="18" charset="0"/>
              </a:rPr>
              <a:t> архитектура и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серверлесс</a:t>
            </a:r>
            <a:r>
              <a:rPr lang="ru-RU" sz="1800" dirty="0">
                <a:effectLst/>
                <a:latin typeface="Calibri" panose="020F0502020204030204" pitchFamily="34" charset="0"/>
                <a:ea typeface="Calibri" panose="020F0502020204030204" pitchFamily="34" charset="0"/>
                <a:cs typeface="Times New Roman" panose="02020603050405020304" pitchFamily="18" charset="0"/>
              </a:rPr>
              <a:t> приложения по своей природе дают больше возможностей для независимой разработки и быстрого тестирования.</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ru-RU" sz="1800" dirty="0">
                <a:effectLst/>
                <a:latin typeface="Calibri" panose="020F0502020204030204" pitchFamily="34" charset="0"/>
                <a:ea typeface="Calibri" panose="020F0502020204030204" pitchFamily="34" charset="0"/>
                <a:cs typeface="Times New Roman" panose="02020603050405020304" pitchFamily="18" charset="0"/>
              </a:rPr>
              <a:t>Последний фактор, на котором бы хотелось, остановится – продолжительность выполнения автотестов. Это первое на что стоит посмотреть, если есть необходимость уменьшить цикл тестирования. Если ваши тесты выполняются больше 8 часов, то очевидно раньше, чем через 8 часов вы не можете получить результаты проверки билда. А это значит, что вы не можете запускать </a:t>
            </a:r>
            <a:r>
              <a:rPr lang="ru-RU" sz="1800" dirty="0" err="1">
                <a:effectLst/>
                <a:latin typeface="Calibri" panose="020F0502020204030204" pitchFamily="34" charset="0"/>
                <a:ea typeface="Calibri" panose="020F0502020204030204" pitchFamily="34" charset="0"/>
                <a:cs typeface="Times New Roman" panose="02020603050405020304" pitchFamily="18" charset="0"/>
              </a:rPr>
              <a:t>автотесты</a:t>
            </a:r>
            <a:r>
              <a:rPr lang="ru-RU" sz="1800" dirty="0">
                <a:effectLst/>
                <a:latin typeface="Calibri" panose="020F0502020204030204" pitchFamily="34" charset="0"/>
                <a:ea typeface="Calibri" panose="020F0502020204030204" pitchFamily="34" charset="0"/>
                <a:cs typeface="Times New Roman" panose="02020603050405020304" pitchFamily="18" charset="0"/>
              </a:rPr>
              <a:t> для каждого изменения кодовой базы, а это значит в свою очередь, что вы не сможете построить автоматический пайплайн.</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2CE9487-82B6-4558-B807-D86530BFC3CF}" type="slidenum">
              <a:rPr lang="en-US" smtClean="0"/>
              <a:t>9</a:t>
            </a:fld>
            <a:endParaRPr lang="en-US"/>
          </a:p>
        </p:txBody>
      </p:sp>
    </p:spTree>
    <p:extLst>
      <p:ext uri="{BB962C8B-B14F-4D97-AF65-F5344CB8AC3E}">
        <p14:creationId xmlns:p14="http://schemas.microsoft.com/office/powerpoint/2010/main" val="1467708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8"/>
          <p:cNvSpPr>
            <a:spLocks noGrp="1"/>
          </p:cNvSpPr>
          <p:nvPr>
            <p:ph type="pic" sz="quarter" idx="12"/>
          </p:nvPr>
        </p:nvSpPr>
        <p:spPr>
          <a:xfrm>
            <a:off x="7112000" y="0"/>
            <a:ext cx="5080000" cy="2286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200878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4" name="Picture Placeholder 8"/>
          <p:cNvSpPr>
            <a:spLocks noGrp="1"/>
          </p:cNvSpPr>
          <p:nvPr>
            <p:ph type="pic" sz="quarter" idx="12"/>
          </p:nvPr>
        </p:nvSpPr>
        <p:spPr>
          <a:xfrm>
            <a:off x="1016000" y="0"/>
            <a:ext cx="4064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1862007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8"/>
          <p:cNvSpPr>
            <a:spLocks noGrp="1"/>
          </p:cNvSpPr>
          <p:nvPr>
            <p:ph type="pic" sz="quarter" idx="12"/>
          </p:nvPr>
        </p:nvSpPr>
        <p:spPr>
          <a:xfrm>
            <a:off x="7112000" y="4572000"/>
            <a:ext cx="5080000" cy="2286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717611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8"/>
          <p:cNvSpPr>
            <a:spLocks noGrp="1"/>
          </p:cNvSpPr>
          <p:nvPr>
            <p:ph type="pic" sz="quarter" idx="12"/>
          </p:nvPr>
        </p:nvSpPr>
        <p:spPr>
          <a:xfrm>
            <a:off x="3457120" y="1929033"/>
            <a:ext cx="3898720" cy="3898720"/>
          </a:xfrm>
          <a:prstGeom prst="ellipse">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1030003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50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15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3061336" cy="1249845"/>
          </a:xfrm>
        </p:spPr>
        <p:txBody>
          <a:bodyPr/>
          <a:lstStyle/>
          <a:p>
            <a:r>
              <a:rPr lang="en-US"/>
              <a:t>Click to edit Master title style</a:t>
            </a:r>
          </a:p>
        </p:txBody>
      </p:sp>
      <p:sp>
        <p:nvSpPr>
          <p:cNvPr id="4" name="Picture Placeholder 8"/>
          <p:cNvSpPr>
            <a:spLocks noGrp="1"/>
          </p:cNvSpPr>
          <p:nvPr>
            <p:ph type="pic" sz="quarter" idx="12"/>
          </p:nvPr>
        </p:nvSpPr>
        <p:spPr>
          <a:xfrm>
            <a:off x="5090160" y="568960"/>
            <a:ext cx="3037840" cy="171704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6" name="Picture Placeholder 8"/>
          <p:cNvSpPr>
            <a:spLocks noGrp="1"/>
          </p:cNvSpPr>
          <p:nvPr>
            <p:ph type="pic" sz="quarter" idx="13"/>
          </p:nvPr>
        </p:nvSpPr>
        <p:spPr>
          <a:xfrm>
            <a:off x="8412480" y="1127760"/>
            <a:ext cx="3037840" cy="17170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7" name="Picture Placeholder 8"/>
          <p:cNvSpPr>
            <a:spLocks noGrp="1"/>
          </p:cNvSpPr>
          <p:nvPr>
            <p:ph type="pic" sz="quarter" idx="14"/>
          </p:nvPr>
        </p:nvSpPr>
        <p:spPr>
          <a:xfrm>
            <a:off x="5090160" y="3430822"/>
            <a:ext cx="3037840" cy="17170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8" name="Picture Placeholder 8"/>
          <p:cNvSpPr>
            <a:spLocks noGrp="1"/>
          </p:cNvSpPr>
          <p:nvPr>
            <p:ph type="pic" sz="quarter" idx="15"/>
          </p:nvPr>
        </p:nvSpPr>
        <p:spPr>
          <a:xfrm>
            <a:off x="8412480" y="3989622"/>
            <a:ext cx="3037840" cy="17170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71021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0"/>
                                  </p:stCondLst>
                                  <p:childTnLst>
                                    <p:animScale>
                                      <p:cBhvr>
                                        <p:cTn id="9" dur="500" fill="hold"/>
                                        <p:tgtEl>
                                          <p:spTgt spid="4"/>
                                        </p:tgtEl>
                                      </p:cBhvr>
                                      <p:by x="105000" y="105000"/>
                                    </p:animScale>
                                  </p:childTnLst>
                                </p:cTn>
                              </p:par>
                              <p:par>
                                <p:cTn id="10" presetID="22" presetClass="entr" presetSubtype="8" fill="hold" grpId="0" nodeType="withEffect">
                                  <p:stCondLst>
                                    <p:cond delay="50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6" presetClass="emph" presetSubtype="0" accel="50000" decel="50000" autoRev="1" fill="hold" grpId="1" nodeType="withEffect">
                                  <p:stCondLst>
                                    <p:cond delay="500"/>
                                  </p:stCondLst>
                                  <p:childTnLst>
                                    <p:animScale>
                                      <p:cBhvr>
                                        <p:cTn id="14" dur="500" fill="hold"/>
                                        <p:tgtEl>
                                          <p:spTgt spid="6"/>
                                        </p:tgtEl>
                                      </p:cBhvr>
                                      <p:by x="105000" y="105000"/>
                                    </p:animScale>
                                  </p:childTnLst>
                                </p:cTn>
                              </p:par>
                              <p:par>
                                <p:cTn id="15" presetID="22" presetClass="entr" presetSubtype="8" fill="hold" grpId="0" nodeType="withEffect">
                                  <p:stCondLst>
                                    <p:cond delay="100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par>
                                <p:cTn id="18" presetID="6" presetClass="emph" presetSubtype="0" accel="50000" decel="50000" autoRev="1" fill="hold" grpId="1" nodeType="withEffect">
                                  <p:stCondLst>
                                    <p:cond delay="1000"/>
                                  </p:stCondLst>
                                  <p:childTnLst>
                                    <p:animScale>
                                      <p:cBhvr>
                                        <p:cTn id="19" dur="500" fill="hold"/>
                                        <p:tgtEl>
                                          <p:spTgt spid="7"/>
                                        </p:tgtEl>
                                      </p:cBhvr>
                                      <p:by x="105000" y="105000"/>
                                    </p:animScale>
                                  </p:childTnLst>
                                </p:cTn>
                              </p:par>
                              <p:par>
                                <p:cTn id="20" presetID="22" presetClass="entr" presetSubtype="8" fill="hold" grpId="0" nodeType="withEffect">
                                  <p:stCondLst>
                                    <p:cond delay="1500"/>
                                  </p:stCondLst>
                                  <p:childTnLst>
                                    <p:set>
                                      <p:cBhvr>
                                        <p:cTn id="21" dur="1" fill="hold">
                                          <p:stCondLst>
                                            <p:cond delay="0"/>
                                          </p:stCondLst>
                                        </p:cTn>
                                        <p:tgtEl>
                                          <p:spTgt spid="8"/>
                                        </p:tgtEl>
                                        <p:attrNameLst>
                                          <p:attrName>style.visibility</p:attrName>
                                        </p:attrNameLst>
                                      </p:cBhvr>
                                      <p:to>
                                        <p:strVal val="visible"/>
                                      </p:to>
                                    </p:set>
                                    <p:animEffect transition="in" filter="wipe(left)">
                                      <p:cBhvr>
                                        <p:cTn id="22" dur="500"/>
                                        <p:tgtEl>
                                          <p:spTgt spid="8"/>
                                        </p:tgtEl>
                                      </p:cBhvr>
                                    </p:animEffect>
                                  </p:childTnLst>
                                </p:cTn>
                              </p:par>
                              <p:par>
                                <p:cTn id="23" presetID="6" presetClass="emph" presetSubtype="0" accel="50000" decel="50000" autoRev="1" fill="hold" grpId="1" nodeType="withEffect">
                                  <p:stCondLst>
                                    <p:cond delay="1500"/>
                                  </p:stCondLst>
                                  <p:childTnLst>
                                    <p:animScale>
                                      <p:cBhvr>
                                        <p:cTn id="24" dur="500"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6" grpId="0" animBg="1"/>
      <p:bldP spid="6" grpId="1" animBg="1"/>
      <p:bldP spid="7" grpId="0" animBg="1"/>
      <p:bldP spid="7" grpId="1" animBg="1"/>
      <p:bldP spid="8" grpId="0" animBg="1"/>
      <p:bldP spid="8" grpId="1"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4" name="Picture Placeholder 8"/>
          <p:cNvSpPr>
            <a:spLocks noGrp="1"/>
          </p:cNvSpPr>
          <p:nvPr>
            <p:ph type="pic" sz="quarter" idx="12"/>
          </p:nvPr>
        </p:nvSpPr>
        <p:spPr>
          <a:xfrm>
            <a:off x="1016000" y="0"/>
            <a:ext cx="3058160" cy="457200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5" name="Picture Placeholder 8"/>
          <p:cNvSpPr>
            <a:spLocks noGrp="1"/>
          </p:cNvSpPr>
          <p:nvPr>
            <p:ph type="pic" sz="quarter" idx="14"/>
          </p:nvPr>
        </p:nvSpPr>
        <p:spPr>
          <a:xfrm>
            <a:off x="4074160" y="4572000"/>
            <a:ext cx="7101840" cy="2286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1143212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0"/>
                                  </p:stCondLst>
                                  <p:childTnLst>
                                    <p:animScale>
                                      <p:cBhvr>
                                        <p:cTn id="9" dur="500" fill="hold"/>
                                        <p:tgtEl>
                                          <p:spTgt spid="4"/>
                                        </p:tgtEl>
                                      </p:cBhvr>
                                      <p:by x="105000" y="105000"/>
                                    </p:animScale>
                                  </p:childTnLst>
                                </p:cTn>
                              </p:par>
                              <p:par>
                                <p:cTn id="10" presetID="22" presetClass="entr" presetSubtype="8" fill="hold" grpId="0" nodeType="withEffect">
                                  <p:stCondLst>
                                    <p:cond delay="100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par>
                                <p:cTn id="13" presetID="6" presetClass="emph" presetSubtype="0" accel="50000" decel="50000" autoRev="1" fill="hold" grpId="1" nodeType="withEffect">
                                  <p:stCondLst>
                                    <p:cond delay="1000"/>
                                  </p:stCondLst>
                                  <p:childTnLst>
                                    <p:animScale>
                                      <p:cBhvr>
                                        <p:cTn id="14" dur="500"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Picture Placeholder 8"/>
          <p:cNvSpPr>
            <a:spLocks noGrp="1"/>
          </p:cNvSpPr>
          <p:nvPr>
            <p:ph type="pic" sz="quarter" idx="14"/>
          </p:nvPr>
        </p:nvSpPr>
        <p:spPr>
          <a:xfrm>
            <a:off x="1016000" y="4572000"/>
            <a:ext cx="11176000" cy="2286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1441241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00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10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8"/>
          <p:cNvSpPr>
            <a:spLocks noGrp="1"/>
          </p:cNvSpPr>
          <p:nvPr>
            <p:ph type="pic" sz="quarter" idx="12"/>
          </p:nvPr>
        </p:nvSpPr>
        <p:spPr>
          <a:xfrm>
            <a:off x="7112000" y="0"/>
            <a:ext cx="5080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361903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7101840" y="946702"/>
            <a:ext cx="4079681" cy="1249845"/>
          </a:xfrm>
        </p:spPr>
        <p:txBody>
          <a:bodyPr/>
          <a:lstStyle/>
          <a:p>
            <a:r>
              <a:rPr lang="en-US"/>
              <a:t>Click to edit Master title style</a:t>
            </a:r>
          </a:p>
        </p:txBody>
      </p:sp>
      <p:sp>
        <p:nvSpPr>
          <p:cNvPr id="4" name="Picture Placeholder 8"/>
          <p:cNvSpPr>
            <a:spLocks noGrp="1"/>
          </p:cNvSpPr>
          <p:nvPr>
            <p:ph type="pic" sz="quarter" idx="12"/>
          </p:nvPr>
        </p:nvSpPr>
        <p:spPr>
          <a:xfrm>
            <a:off x="1016000" y="0"/>
            <a:ext cx="5080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7101840" y="946702"/>
            <a:ext cx="4079681" cy="1249845"/>
          </a:xfrm>
        </p:spPr>
        <p:txBody>
          <a:bodyPr/>
          <a:lstStyle/>
          <a:p>
            <a:r>
              <a:rPr lang="en-US"/>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4057016" cy="1249845"/>
          </a:xfrm>
        </p:spPr>
        <p:txBody>
          <a:bodyPr/>
          <a:lstStyle/>
          <a:p>
            <a:r>
              <a:rPr lang="en-US"/>
              <a:t>Click to edit Master title style</a:t>
            </a:r>
          </a:p>
        </p:txBody>
      </p:sp>
      <p:sp>
        <p:nvSpPr>
          <p:cNvPr id="6" name="Picture Placeholder 8"/>
          <p:cNvSpPr>
            <a:spLocks noGrp="1"/>
          </p:cNvSpPr>
          <p:nvPr>
            <p:ph type="pic" sz="quarter" idx="14"/>
          </p:nvPr>
        </p:nvSpPr>
        <p:spPr>
          <a:xfrm>
            <a:off x="6085841" y="568960"/>
            <a:ext cx="6106159" cy="400304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5" name="Picture Placeholder 8"/>
          <p:cNvSpPr>
            <a:spLocks noGrp="1"/>
          </p:cNvSpPr>
          <p:nvPr>
            <p:ph type="pic" sz="quarter" idx="13"/>
          </p:nvPr>
        </p:nvSpPr>
        <p:spPr>
          <a:xfrm>
            <a:off x="3058160" y="4572000"/>
            <a:ext cx="5069840" cy="2286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6" presetClass="emph" presetSubtype="0" accel="50000" decel="50000" autoRev="1" fill="hold" grpId="1" nodeType="withEffect">
                                  <p:stCondLst>
                                    <p:cond delay="0"/>
                                  </p:stCondLst>
                                  <p:childTnLst>
                                    <p:animScale>
                                      <p:cBhvr>
                                        <p:cTn id="9" dur="500" fill="hold"/>
                                        <p:tgtEl>
                                          <p:spTgt spid="5"/>
                                        </p:tgtEl>
                                      </p:cBhvr>
                                      <p:by x="105000" y="105000"/>
                                    </p:animScale>
                                  </p:childTnLst>
                                </p:cTn>
                              </p:par>
                              <p:par>
                                <p:cTn id="10" presetID="22" presetClass="entr" presetSubtype="8" fill="hold" grpId="0" nodeType="withEffect">
                                  <p:stCondLst>
                                    <p:cond delay="100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6" presetClass="emph" presetSubtype="0" accel="50000" decel="50000" autoRev="1" fill="hold" grpId="1" nodeType="withEffect">
                                  <p:stCondLst>
                                    <p:cond delay="1000"/>
                                  </p:stCondLst>
                                  <p:childTnLst>
                                    <p:animScale>
                                      <p:cBhvr>
                                        <p:cTn id="14" dur="500"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5" grpId="0" animBg="1"/>
      <p:bldP spid="5" grpId="1"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4057016" cy="1249845"/>
          </a:xfrm>
        </p:spPr>
        <p:txBody>
          <a:bodyPr/>
          <a:lstStyle/>
          <a:p>
            <a:r>
              <a:rPr lang="en-US"/>
              <a:t>Click to edit Master title style</a:t>
            </a:r>
          </a:p>
        </p:txBody>
      </p:sp>
      <p:sp>
        <p:nvSpPr>
          <p:cNvPr id="6" name="Picture Placeholder 8"/>
          <p:cNvSpPr>
            <a:spLocks noGrp="1"/>
          </p:cNvSpPr>
          <p:nvPr>
            <p:ph type="pic" sz="quarter" idx="14"/>
          </p:nvPr>
        </p:nvSpPr>
        <p:spPr>
          <a:xfrm>
            <a:off x="9133840" y="0"/>
            <a:ext cx="3058160" cy="457200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5" name="Picture Placeholder 8"/>
          <p:cNvSpPr>
            <a:spLocks noGrp="1"/>
          </p:cNvSpPr>
          <p:nvPr>
            <p:ph type="pic" sz="quarter" idx="13"/>
          </p:nvPr>
        </p:nvSpPr>
        <p:spPr>
          <a:xfrm>
            <a:off x="6085840" y="2854960"/>
            <a:ext cx="3048000" cy="40030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1254855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6" presetClass="emph" presetSubtype="0" accel="50000" decel="50000" autoRev="1" fill="hold" grpId="1" nodeType="withEffect">
                                  <p:stCondLst>
                                    <p:cond delay="0"/>
                                  </p:stCondLst>
                                  <p:childTnLst>
                                    <p:animScale>
                                      <p:cBhvr>
                                        <p:cTn id="9" dur="500" fill="hold"/>
                                        <p:tgtEl>
                                          <p:spTgt spid="5"/>
                                        </p:tgtEl>
                                      </p:cBhvr>
                                      <p:by x="105000" y="105000"/>
                                    </p:animScale>
                                  </p:childTnLst>
                                </p:cTn>
                              </p:par>
                              <p:par>
                                <p:cTn id="10" presetID="22" presetClass="entr" presetSubtype="8" fill="hold" grpId="0" nodeType="withEffect">
                                  <p:stCondLst>
                                    <p:cond delay="100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6" presetClass="emph" presetSubtype="0" accel="50000" decel="50000" autoRev="1" fill="hold" grpId="1" nodeType="withEffect">
                                  <p:stCondLst>
                                    <p:cond delay="1000"/>
                                  </p:stCondLst>
                                  <p:childTnLst>
                                    <p:animScale>
                                      <p:cBhvr>
                                        <p:cTn id="14" dur="500"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5" grpId="0" animBg="1"/>
      <p:bldP spid="5" grpId="1"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4057016" cy="1249845"/>
          </a:xfrm>
        </p:spPr>
        <p:txBody>
          <a:bodyPr/>
          <a:lstStyle/>
          <a:p>
            <a:r>
              <a:rPr lang="en-US"/>
              <a:t>Click to edit Master title style</a:t>
            </a:r>
          </a:p>
        </p:txBody>
      </p:sp>
      <p:sp>
        <p:nvSpPr>
          <p:cNvPr id="6" name="Picture Placeholder 8"/>
          <p:cNvSpPr>
            <a:spLocks noGrp="1"/>
          </p:cNvSpPr>
          <p:nvPr>
            <p:ph type="pic" sz="quarter" idx="14"/>
          </p:nvPr>
        </p:nvSpPr>
        <p:spPr>
          <a:xfrm>
            <a:off x="9133840" y="0"/>
            <a:ext cx="3058160" cy="341376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5" name="Picture Placeholder 8"/>
          <p:cNvSpPr>
            <a:spLocks noGrp="1"/>
          </p:cNvSpPr>
          <p:nvPr>
            <p:ph type="pic" sz="quarter" idx="13"/>
          </p:nvPr>
        </p:nvSpPr>
        <p:spPr>
          <a:xfrm>
            <a:off x="6085840" y="3413760"/>
            <a:ext cx="3048000" cy="34442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7" name="Picture Placeholder 8"/>
          <p:cNvSpPr>
            <a:spLocks noGrp="1"/>
          </p:cNvSpPr>
          <p:nvPr>
            <p:ph type="pic" sz="quarter" idx="15"/>
          </p:nvPr>
        </p:nvSpPr>
        <p:spPr>
          <a:xfrm>
            <a:off x="6085840" y="-30480"/>
            <a:ext cx="3048000" cy="34442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9" name="Picture Placeholder 8"/>
          <p:cNvSpPr>
            <a:spLocks noGrp="1"/>
          </p:cNvSpPr>
          <p:nvPr>
            <p:ph type="pic" sz="quarter" idx="16"/>
          </p:nvPr>
        </p:nvSpPr>
        <p:spPr>
          <a:xfrm>
            <a:off x="9133840" y="3413760"/>
            <a:ext cx="3058160" cy="34442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30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6" presetClass="emph" presetSubtype="0" accel="50000" decel="50000" autoRev="1" fill="hold" grpId="1" nodeType="withEffect">
                                  <p:stCondLst>
                                    <p:cond delay="300"/>
                                  </p:stCondLst>
                                  <p:childTnLst>
                                    <p:animScale>
                                      <p:cBhvr>
                                        <p:cTn id="9" dur="500" fill="hold"/>
                                        <p:tgtEl>
                                          <p:spTgt spid="5"/>
                                        </p:tgtEl>
                                      </p:cBhvr>
                                      <p:by x="105000" y="105000"/>
                                    </p:animScale>
                                  </p:childTnLst>
                                </p:cTn>
                              </p:par>
                              <p:par>
                                <p:cTn id="10" presetID="22" presetClass="entr" presetSubtype="8" fill="hold" grpId="0" nodeType="withEffect">
                                  <p:stCondLst>
                                    <p:cond delay="100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6" presetClass="emph" presetSubtype="0" accel="50000" decel="50000" autoRev="1" fill="hold" grpId="1" nodeType="withEffect">
                                  <p:stCondLst>
                                    <p:cond delay="1000"/>
                                  </p:stCondLst>
                                  <p:childTnLst>
                                    <p:animScale>
                                      <p:cBhvr>
                                        <p:cTn id="14" dur="500" fill="hold"/>
                                        <p:tgtEl>
                                          <p:spTgt spid="6"/>
                                        </p:tgtEl>
                                      </p:cBhvr>
                                      <p:by x="105000" y="105000"/>
                                    </p:animScale>
                                  </p:childTnLst>
                                </p:cTn>
                              </p:par>
                              <p:par>
                                <p:cTn id="15" presetID="22" presetClass="entr" presetSubtype="8"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par>
                                <p:cTn id="18" presetID="6" presetClass="emph" presetSubtype="0" accel="50000" decel="50000" autoRev="1" fill="hold" grpId="1" nodeType="withEffect">
                                  <p:stCondLst>
                                    <p:cond delay="0"/>
                                  </p:stCondLst>
                                  <p:childTnLst>
                                    <p:animScale>
                                      <p:cBhvr>
                                        <p:cTn id="19" dur="500" fill="hold"/>
                                        <p:tgtEl>
                                          <p:spTgt spid="7"/>
                                        </p:tgtEl>
                                      </p:cBhvr>
                                      <p:by x="105000" y="105000"/>
                                    </p:animScale>
                                  </p:childTnLst>
                                </p:cTn>
                              </p:par>
                              <p:par>
                                <p:cTn id="20" presetID="22" presetClass="entr" presetSubtype="8" fill="hold" grpId="0" nodeType="withEffect">
                                  <p:stCondLst>
                                    <p:cond delay="60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par>
                                <p:cTn id="23" presetID="6" presetClass="emph" presetSubtype="0" accel="50000" decel="50000" autoRev="1" fill="hold" grpId="1" nodeType="withEffect">
                                  <p:stCondLst>
                                    <p:cond delay="600"/>
                                  </p:stCondLst>
                                  <p:childTnLst>
                                    <p:animScale>
                                      <p:cBhvr>
                                        <p:cTn id="24" dur="500"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5" grpId="0" animBg="1"/>
      <p:bldP spid="5" grpId="1" animBg="1"/>
      <p:bldP spid="7" grpId="0" animBg="1"/>
      <p:bldP spid="7" grpId="1" animBg="1"/>
      <p:bldP spid="9" grpId="0" animBg="1"/>
      <p:bldP spid="9" grpId="1"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4057016" cy="1249845"/>
          </a:xfrm>
        </p:spPr>
        <p:txBody>
          <a:bodyPr/>
          <a:lstStyle/>
          <a:p>
            <a:r>
              <a:rPr lang="en-US"/>
              <a:t>Click to edit Master title style</a:t>
            </a:r>
          </a:p>
        </p:txBody>
      </p:sp>
      <p:sp>
        <p:nvSpPr>
          <p:cNvPr id="6" name="Picture Placeholder 8"/>
          <p:cNvSpPr>
            <a:spLocks noGrp="1"/>
          </p:cNvSpPr>
          <p:nvPr>
            <p:ph type="pic" sz="quarter" idx="14"/>
          </p:nvPr>
        </p:nvSpPr>
        <p:spPr>
          <a:xfrm>
            <a:off x="9133840" y="0"/>
            <a:ext cx="3058160" cy="341376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7" name="Picture Placeholder 8"/>
          <p:cNvSpPr>
            <a:spLocks noGrp="1"/>
          </p:cNvSpPr>
          <p:nvPr>
            <p:ph type="pic" sz="quarter" idx="15"/>
          </p:nvPr>
        </p:nvSpPr>
        <p:spPr>
          <a:xfrm>
            <a:off x="6085840" y="-30480"/>
            <a:ext cx="3048000" cy="688848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9" name="Picture Placeholder 8"/>
          <p:cNvSpPr>
            <a:spLocks noGrp="1"/>
          </p:cNvSpPr>
          <p:nvPr>
            <p:ph type="pic" sz="quarter" idx="16"/>
          </p:nvPr>
        </p:nvSpPr>
        <p:spPr>
          <a:xfrm>
            <a:off x="9133840" y="3413760"/>
            <a:ext cx="3058160" cy="34442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00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6" presetClass="emph" presetSubtype="0" accel="50000" decel="50000" autoRev="1" fill="hold" grpId="1" nodeType="withEffect">
                                  <p:stCondLst>
                                    <p:cond delay="1000"/>
                                  </p:stCondLst>
                                  <p:childTnLst>
                                    <p:animScale>
                                      <p:cBhvr>
                                        <p:cTn id="9" dur="500" fill="hold"/>
                                        <p:tgtEl>
                                          <p:spTgt spid="6"/>
                                        </p:tgtEl>
                                      </p:cBhvr>
                                      <p:by x="105000" y="105000"/>
                                    </p:animScale>
                                  </p:childTnLst>
                                </p:cTn>
                              </p:par>
                              <p:par>
                                <p:cTn id="10" presetID="22" presetClass="entr" presetSubtype="8"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par>
                                <p:cTn id="13" presetID="6" presetClass="emph" presetSubtype="0" accel="50000" decel="50000" autoRev="1" fill="hold" grpId="1" nodeType="withEffect">
                                  <p:stCondLst>
                                    <p:cond delay="0"/>
                                  </p:stCondLst>
                                  <p:childTnLst>
                                    <p:animScale>
                                      <p:cBhvr>
                                        <p:cTn id="14" dur="500" fill="hold"/>
                                        <p:tgtEl>
                                          <p:spTgt spid="7"/>
                                        </p:tgtEl>
                                      </p:cBhvr>
                                      <p:by x="105000" y="105000"/>
                                    </p:animScale>
                                  </p:childTnLst>
                                </p:cTn>
                              </p:par>
                              <p:par>
                                <p:cTn id="15" presetID="22" presetClass="entr" presetSubtype="8" fill="hold" grpId="0" nodeType="withEffect">
                                  <p:stCondLst>
                                    <p:cond delay="60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par>
                                <p:cTn id="18" presetID="6" presetClass="emph" presetSubtype="0" accel="50000" decel="50000" autoRev="1" fill="hold" grpId="1" nodeType="withEffect">
                                  <p:stCondLst>
                                    <p:cond delay="600"/>
                                  </p:stCondLst>
                                  <p:childTnLst>
                                    <p:animScale>
                                      <p:cBhvr>
                                        <p:cTn id="19" dur="500"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9" grpId="0" animBg="1"/>
      <p:bldP spid="9" grpId="1"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4057016" cy="1249845"/>
          </a:xfrm>
        </p:spPr>
        <p:txBody>
          <a:bodyPr/>
          <a:lstStyle/>
          <a:p>
            <a:r>
              <a:rPr lang="en-US"/>
              <a:t>Click to edit Master title style</a:t>
            </a:r>
          </a:p>
        </p:txBody>
      </p:sp>
      <p:sp>
        <p:nvSpPr>
          <p:cNvPr id="6" name="Picture Placeholder 8"/>
          <p:cNvSpPr>
            <a:spLocks noGrp="1"/>
          </p:cNvSpPr>
          <p:nvPr>
            <p:ph type="pic" sz="quarter" idx="14"/>
          </p:nvPr>
        </p:nvSpPr>
        <p:spPr>
          <a:xfrm>
            <a:off x="9133840" y="0"/>
            <a:ext cx="3058160" cy="685800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5" name="Picture Placeholder 8"/>
          <p:cNvSpPr>
            <a:spLocks noGrp="1"/>
          </p:cNvSpPr>
          <p:nvPr>
            <p:ph type="pic" sz="quarter" idx="13"/>
          </p:nvPr>
        </p:nvSpPr>
        <p:spPr>
          <a:xfrm>
            <a:off x="6085840" y="3413760"/>
            <a:ext cx="3048000" cy="34442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7" name="Picture Placeholder 8"/>
          <p:cNvSpPr>
            <a:spLocks noGrp="1"/>
          </p:cNvSpPr>
          <p:nvPr>
            <p:ph type="pic" sz="quarter" idx="15"/>
          </p:nvPr>
        </p:nvSpPr>
        <p:spPr>
          <a:xfrm>
            <a:off x="6085840" y="-30480"/>
            <a:ext cx="3048000" cy="34442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30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6" presetClass="emph" presetSubtype="0" accel="50000" decel="50000" autoRev="1" fill="hold" grpId="1" nodeType="withEffect">
                                  <p:stCondLst>
                                    <p:cond delay="300"/>
                                  </p:stCondLst>
                                  <p:childTnLst>
                                    <p:animScale>
                                      <p:cBhvr>
                                        <p:cTn id="9" dur="500" fill="hold"/>
                                        <p:tgtEl>
                                          <p:spTgt spid="5"/>
                                        </p:tgtEl>
                                      </p:cBhvr>
                                      <p:by x="105000" y="105000"/>
                                    </p:animScale>
                                  </p:childTnLst>
                                </p:cTn>
                              </p:par>
                              <p:par>
                                <p:cTn id="10" presetID="22" presetClass="entr" presetSubtype="8" fill="hold" grpId="0" nodeType="withEffect">
                                  <p:stCondLst>
                                    <p:cond delay="100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6" presetClass="emph" presetSubtype="0" accel="50000" decel="50000" autoRev="1" fill="hold" grpId="1" nodeType="withEffect">
                                  <p:stCondLst>
                                    <p:cond delay="1000"/>
                                  </p:stCondLst>
                                  <p:childTnLst>
                                    <p:animScale>
                                      <p:cBhvr>
                                        <p:cTn id="14" dur="500" fill="hold"/>
                                        <p:tgtEl>
                                          <p:spTgt spid="6"/>
                                        </p:tgtEl>
                                      </p:cBhvr>
                                      <p:by x="105000" y="105000"/>
                                    </p:animScale>
                                  </p:childTnLst>
                                </p:cTn>
                              </p:par>
                              <p:par>
                                <p:cTn id="15" presetID="22" presetClass="entr" presetSubtype="8"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left)">
                                      <p:cBhvr>
                                        <p:cTn id="17" dur="500"/>
                                        <p:tgtEl>
                                          <p:spTgt spid="7"/>
                                        </p:tgtEl>
                                      </p:cBhvr>
                                    </p:animEffect>
                                  </p:childTnLst>
                                </p:cTn>
                              </p:par>
                              <p:par>
                                <p:cTn id="18" presetID="6" presetClass="emph" presetSubtype="0" accel="50000" decel="50000" autoRev="1" fill="hold" grpId="1" nodeType="withEffect">
                                  <p:stCondLst>
                                    <p:cond delay="0"/>
                                  </p:stCondLst>
                                  <p:childTnLst>
                                    <p:animScale>
                                      <p:cBhvr>
                                        <p:cTn id="19" dur="500"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5" grpId="0" animBg="1"/>
      <p:bldP spid="5" grpId="1" animBg="1"/>
      <p:bldP spid="7" grpId="0" animBg="1"/>
      <p:bldP spid="7" grpId="1" animBg="1"/>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4057016" cy="1249845"/>
          </a:xfrm>
        </p:spPr>
        <p:txBody>
          <a:bodyPr/>
          <a:lstStyle/>
          <a:p>
            <a:r>
              <a:rPr lang="en-US"/>
              <a:t>Click to edit Master title style</a:t>
            </a:r>
          </a:p>
        </p:txBody>
      </p:sp>
      <p:sp>
        <p:nvSpPr>
          <p:cNvPr id="6" name="Picture Placeholder 8"/>
          <p:cNvSpPr>
            <a:spLocks noGrp="1"/>
          </p:cNvSpPr>
          <p:nvPr>
            <p:ph type="pic" sz="quarter" idx="14"/>
          </p:nvPr>
        </p:nvSpPr>
        <p:spPr>
          <a:xfrm>
            <a:off x="6085840" y="0"/>
            <a:ext cx="6106160" cy="341376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5" name="Picture Placeholder 8"/>
          <p:cNvSpPr>
            <a:spLocks noGrp="1"/>
          </p:cNvSpPr>
          <p:nvPr>
            <p:ph type="pic" sz="quarter" idx="13"/>
          </p:nvPr>
        </p:nvSpPr>
        <p:spPr>
          <a:xfrm>
            <a:off x="6085840" y="3413760"/>
            <a:ext cx="3048000" cy="34442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9" name="Picture Placeholder 8"/>
          <p:cNvSpPr>
            <a:spLocks noGrp="1"/>
          </p:cNvSpPr>
          <p:nvPr>
            <p:ph type="pic" sz="quarter" idx="16"/>
          </p:nvPr>
        </p:nvSpPr>
        <p:spPr>
          <a:xfrm>
            <a:off x="9133840" y="3413760"/>
            <a:ext cx="3058160" cy="34442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30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6" presetClass="emph" presetSubtype="0" accel="50000" decel="50000" autoRev="1" fill="hold" grpId="1" nodeType="withEffect">
                                  <p:stCondLst>
                                    <p:cond delay="300"/>
                                  </p:stCondLst>
                                  <p:childTnLst>
                                    <p:animScale>
                                      <p:cBhvr>
                                        <p:cTn id="9" dur="500" fill="hold"/>
                                        <p:tgtEl>
                                          <p:spTgt spid="5"/>
                                        </p:tgtEl>
                                      </p:cBhvr>
                                      <p:by x="105000" y="105000"/>
                                    </p:animScale>
                                  </p:childTnLst>
                                </p:cTn>
                              </p:par>
                              <p:par>
                                <p:cTn id="10" presetID="22" presetClass="entr" presetSubtype="8" fill="hold" grpId="0" nodeType="withEffect">
                                  <p:stCondLst>
                                    <p:cond delay="1000"/>
                                  </p:stCondLst>
                                  <p:childTnLst>
                                    <p:set>
                                      <p:cBhvr>
                                        <p:cTn id="11" dur="1" fill="hold">
                                          <p:stCondLst>
                                            <p:cond delay="0"/>
                                          </p:stCondLst>
                                        </p:cTn>
                                        <p:tgtEl>
                                          <p:spTgt spid="6"/>
                                        </p:tgtEl>
                                        <p:attrNameLst>
                                          <p:attrName>style.visibility</p:attrName>
                                        </p:attrNameLst>
                                      </p:cBhvr>
                                      <p:to>
                                        <p:strVal val="visible"/>
                                      </p:to>
                                    </p:set>
                                    <p:animEffect transition="in" filter="wipe(left)">
                                      <p:cBhvr>
                                        <p:cTn id="12" dur="500"/>
                                        <p:tgtEl>
                                          <p:spTgt spid="6"/>
                                        </p:tgtEl>
                                      </p:cBhvr>
                                    </p:animEffect>
                                  </p:childTnLst>
                                </p:cTn>
                              </p:par>
                              <p:par>
                                <p:cTn id="13" presetID="6" presetClass="emph" presetSubtype="0" accel="50000" decel="50000" autoRev="1" fill="hold" grpId="1" nodeType="withEffect">
                                  <p:stCondLst>
                                    <p:cond delay="1000"/>
                                  </p:stCondLst>
                                  <p:childTnLst>
                                    <p:animScale>
                                      <p:cBhvr>
                                        <p:cTn id="14" dur="500" fill="hold"/>
                                        <p:tgtEl>
                                          <p:spTgt spid="6"/>
                                        </p:tgtEl>
                                      </p:cBhvr>
                                      <p:by x="105000" y="105000"/>
                                    </p:animScale>
                                  </p:childTnLst>
                                </p:cTn>
                              </p:par>
                              <p:par>
                                <p:cTn id="15" presetID="22" presetClass="entr" presetSubtype="8" fill="hold" grpId="0" nodeType="withEffect">
                                  <p:stCondLst>
                                    <p:cond delay="60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par>
                                <p:cTn id="18" presetID="6" presetClass="emph" presetSubtype="0" accel="50000" decel="50000" autoRev="1" fill="hold" grpId="1" nodeType="withEffect">
                                  <p:stCondLst>
                                    <p:cond delay="600"/>
                                  </p:stCondLst>
                                  <p:childTnLst>
                                    <p:animScale>
                                      <p:cBhvr>
                                        <p:cTn id="19" dur="500"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5" grpId="0" animBg="1"/>
      <p:bldP spid="5" grpId="1" animBg="1"/>
      <p:bldP spid="9" grpId="0" animBg="1"/>
      <p:bldP spid="9" grpId="1" animBg="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4057016" cy="1249845"/>
          </a:xfrm>
        </p:spPr>
        <p:txBody>
          <a:bodyPr/>
          <a:lstStyle/>
          <a:p>
            <a:r>
              <a:rPr lang="en-US"/>
              <a:t>Click to edit Master title style</a:t>
            </a:r>
          </a:p>
        </p:txBody>
      </p:sp>
      <p:sp>
        <p:nvSpPr>
          <p:cNvPr id="6" name="Picture Placeholder 8"/>
          <p:cNvSpPr>
            <a:spLocks noGrp="1"/>
          </p:cNvSpPr>
          <p:nvPr>
            <p:ph type="pic" sz="quarter" idx="14"/>
          </p:nvPr>
        </p:nvSpPr>
        <p:spPr>
          <a:xfrm>
            <a:off x="6085840" y="3413760"/>
            <a:ext cx="6106160" cy="344424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7" name="Picture Placeholder 8"/>
          <p:cNvSpPr>
            <a:spLocks noGrp="1"/>
          </p:cNvSpPr>
          <p:nvPr>
            <p:ph type="pic" sz="quarter" idx="15"/>
          </p:nvPr>
        </p:nvSpPr>
        <p:spPr>
          <a:xfrm>
            <a:off x="6085840" y="-30480"/>
            <a:ext cx="3048000" cy="34442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8" name="Picture Placeholder 8"/>
          <p:cNvSpPr>
            <a:spLocks noGrp="1"/>
          </p:cNvSpPr>
          <p:nvPr>
            <p:ph type="pic" sz="quarter" idx="16"/>
          </p:nvPr>
        </p:nvSpPr>
        <p:spPr>
          <a:xfrm>
            <a:off x="9133840" y="-30480"/>
            <a:ext cx="3058160" cy="344424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00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6" presetClass="emph" presetSubtype="0" accel="50000" decel="50000" autoRev="1" fill="hold" grpId="1" nodeType="withEffect">
                                  <p:stCondLst>
                                    <p:cond delay="1000"/>
                                  </p:stCondLst>
                                  <p:childTnLst>
                                    <p:animScale>
                                      <p:cBhvr>
                                        <p:cTn id="9" dur="500" fill="hold"/>
                                        <p:tgtEl>
                                          <p:spTgt spid="6"/>
                                        </p:tgtEl>
                                      </p:cBhvr>
                                      <p:by x="105000" y="105000"/>
                                    </p:animScale>
                                  </p:childTnLst>
                                </p:cTn>
                              </p:par>
                              <p:par>
                                <p:cTn id="10" presetID="22" presetClass="entr" presetSubtype="8"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par>
                                <p:cTn id="13" presetID="6" presetClass="emph" presetSubtype="0" accel="50000" decel="50000" autoRev="1" fill="hold" grpId="1" nodeType="withEffect">
                                  <p:stCondLst>
                                    <p:cond delay="0"/>
                                  </p:stCondLst>
                                  <p:childTnLst>
                                    <p:animScale>
                                      <p:cBhvr>
                                        <p:cTn id="14" dur="500" fill="hold"/>
                                        <p:tgtEl>
                                          <p:spTgt spid="7"/>
                                        </p:tgtEl>
                                      </p:cBhvr>
                                      <p:by x="105000" y="105000"/>
                                    </p:animScale>
                                  </p:childTnLst>
                                </p:cTn>
                              </p:par>
                              <p:par>
                                <p:cTn id="15" presetID="22" presetClass="entr" presetSubtype="8"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par>
                                <p:cTn id="18" presetID="6" presetClass="emph" presetSubtype="0" accel="50000" decel="50000" autoRev="1" fill="hold" grpId="1" nodeType="withEffect">
                                  <p:stCondLst>
                                    <p:cond delay="0"/>
                                  </p:stCondLst>
                                  <p:childTnLst>
                                    <p:animScale>
                                      <p:cBhvr>
                                        <p:cTn id="19" dur="500"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4067176" cy="1249845"/>
          </a:xfrm>
        </p:spPr>
        <p:txBody>
          <a:bodyPr/>
          <a:lstStyle/>
          <a:p>
            <a:r>
              <a:rPr lang="en-US"/>
              <a:t>Click to edit Master title style</a:t>
            </a:r>
          </a:p>
        </p:txBody>
      </p:sp>
      <p:sp>
        <p:nvSpPr>
          <p:cNvPr id="4" name="Picture Placeholder 8"/>
          <p:cNvSpPr>
            <a:spLocks noGrp="1"/>
          </p:cNvSpPr>
          <p:nvPr>
            <p:ph type="pic" sz="quarter" idx="14"/>
          </p:nvPr>
        </p:nvSpPr>
        <p:spPr>
          <a:xfrm>
            <a:off x="6096000" y="0"/>
            <a:ext cx="2032000" cy="457200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5" name="Picture Placeholder 8"/>
          <p:cNvSpPr>
            <a:spLocks noGrp="1"/>
          </p:cNvSpPr>
          <p:nvPr>
            <p:ph type="pic" sz="quarter" idx="13"/>
          </p:nvPr>
        </p:nvSpPr>
        <p:spPr>
          <a:xfrm>
            <a:off x="8128000" y="2286000"/>
            <a:ext cx="2032000" cy="4572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6" name="Picture Placeholder 8"/>
          <p:cNvSpPr>
            <a:spLocks noGrp="1"/>
          </p:cNvSpPr>
          <p:nvPr>
            <p:ph type="pic" sz="quarter" idx="15"/>
          </p:nvPr>
        </p:nvSpPr>
        <p:spPr>
          <a:xfrm>
            <a:off x="10160000" y="0"/>
            <a:ext cx="2032000" cy="4572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827141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30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6" presetClass="emph" presetSubtype="0" accel="50000" decel="50000" autoRev="1" fill="hold" grpId="1" nodeType="withEffect">
                                  <p:stCondLst>
                                    <p:cond delay="300"/>
                                  </p:stCondLst>
                                  <p:childTnLst>
                                    <p:animScale>
                                      <p:cBhvr>
                                        <p:cTn id="9" dur="500" fill="hold"/>
                                        <p:tgtEl>
                                          <p:spTgt spid="5"/>
                                        </p:tgtEl>
                                      </p:cBhvr>
                                      <p:by x="105000" y="105000"/>
                                    </p:animScale>
                                  </p:childTnLst>
                                </p:cTn>
                              </p:par>
                              <p:par>
                                <p:cTn id="10" presetID="22" presetClass="entr" presetSubtype="8" fill="hold" grpId="0" nodeType="withEffect">
                                  <p:stCondLst>
                                    <p:cond delay="60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par>
                                <p:cTn id="13" presetID="6" presetClass="emph" presetSubtype="0" accel="50000" decel="50000" autoRev="1" fill="hold" grpId="1" nodeType="withEffect">
                                  <p:stCondLst>
                                    <p:cond delay="600"/>
                                  </p:stCondLst>
                                  <p:childTnLst>
                                    <p:animScale>
                                      <p:cBhvr>
                                        <p:cTn id="14" dur="500" fill="hold"/>
                                        <p:tgtEl>
                                          <p:spTgt spid="4"/>
                                        </p:tgtEl>
                                      </p:cBhvr>
                                      <p:by x="105000" y="105000"/>
                                    </p:animScale>
                                  </p:childTnLst>
                                </p:cTn>
                              </p:par>
                              <p:par>
                                <p:cTn id="15" presetID="22" presetClass="entr" presetSubtype="8"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par>
                                <p:cTn id="18" presetID="6" presetClass="emph" presetSubtype="0" accel="50000" decel="50000" autoRev="1" fill="hold" grpId="1" nodeType="withEffect">
                                  <p:stCondLst>
                                    <p:cond delay="0"/>
                                  </p:stCondLst>
                                  <p:childTnLst>
                                    <p:animScale>
                                      <p:cBhvr>
                                        <p:cTn id="19" dur="500" fill="hold"/>
                                        <p:tgtEl>
                                          <p:spTgt spid="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4067176" cy="1249845"/>
          </a:xfrm>
        </p:spPr>
        <p:txBody>
          <a:bodyPr/>
          <a:lstStyle/>
          <a:p>
            <a:r>
              <a:rPr lang="en-US"/>
              <a:t>Click to edit Master title style</a:t>
            </a:r>
          </a:p>
        </p:txBody>
      </p:sp>
      <p:sp>
        <p:nvSpPr>
          <p:cNvPr id="4" name="Picture Placeholder 8"/>
          <p:cNvSpPr>
            <a:spLocks noGrp="1"/>
          </p:cNvSpPr>
          <p:nvPr>
            <p:ph type="pic" sz="quarter" idx="14"/>
          </p:nvPr>
        </p:nvSpPr>
        <p:spPr>
          <a:xfrm>
            <a:off x="6014720" y="2171395"/>
            <a:ext cx="2194560" cy="309433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5" name="Picture Placeholder 8"/>
          <p:cNvSpPr>
            <a:spLocks noGrp="1"/>
          </p:cNvSpPr>
          <p:nvPr>
            <p:ph type="pic" sz="quarter" idx="13"/>
          </p:nvPr>
        </p:nvSpPr>
        <p:spPr>
          <a:xfrm>
            <a:off x="8128000" y="2286000"/>
            <a:ext cx="2032000" cy="28651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6" name="Picture Placeholder 8"/>
          <p:cNvSpPr>
            <a:spLocks noGrp="1"/>
          </p:cNvSpPr>
          <p:nvPr>
            <p:ph type="pic" sz="quarter" idx="15"/>
          </p:nvPr>
        </p:nvSpPr>
        <p:spPr>
          <a:xfrm>
            <a:off x="10160000" y="2286000"/>
            <a:ext cx="2032000" cy="28651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7" name="Picture Placeholder 8"/>
          <p:cNvSpPr>
            <a:spLocks noGrp="1"/>
          </p:cNvSpPr>
          <p:nvPr>
            <p:ph type="pic" sz="quarter" idx="16"/>
          </p:nvPr>
        </p:nvSpPr>
        <p:spPr>
          <a:xfrm>
            <a:off x="4064000" y="2286000"/>
            <a:ext cx="2032000" cy="28651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8" name="Picture Placeholder 8"/>
          <p:cNvSpPr>
            <a:spLocks noGrp="1"/>
          </p:cNvSpPr>
          <p:nvPr>
            <p:ph type="pic" sz="quarter" idx="17"/>
          </p:nvPr>
        </p:nvSpPr>
        <p:spPr>
          <a:xfrm>
            <a:off x="2028825" y="2286000"/>
            <a:ext cx="2032000" cy="28651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9" name="Picture Placeholder 8"/>
          <p:cNvSpPr>
            <a:spLocks noGrp="1"/>
          </p:cNvSpPr>
          <p:nvPr>
            <p:ph type="pic" sz="quarter" idx="18"/>
          </p:nvPr>
        </p:nvSpPr>
        <p:spPr>
          <a:xfrm>
            <a:off x="-6350" y="2286000"/>
            <a:ext cx="2032000" cy="28651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90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6" presetClass="emph" presetSubtype="0" accel="50000" decel="50000" autoRev="1" fill="hold" grpId="1" nodeType="withEffect">
                                  <p:stCondLst>
                                    <p:cond delay="900"/>
                                  </p:stCondLst>
                                  <p:childTnLst>
                                    <p:animScale>
                                      <p:cBhvr>
                                        <p:cTn id="9" dur="500" fill="hold"/>
                                        <p:tgtEl>
                                          <p:spTgt spid="5"/>
                                        </p:tgtEl>
                                      </p:cBhvr>
                                      <p:by x="105000" y="105000"/>
                                    </p:animScale>
                                  </p:childTnLst>
                                </p:cTn>
                              </p:par>
                              <p:par>
                                <p:cTn id="10" presetID="22" presetClass="entr" presetSubtype="8" fill="hold" grpId="0" nodeType="withEffect">
                                  <p:stCondLst>
                                    <p:cond delay="150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par>
                                <p:cTn id="13" presetID="6" presetClass="emph" presetSubtype="0" accel="50000" decel="50000" autoRev="1" fill="hold" grpId="1" nodeType="withEffect">
                                  <p:stCondLst>
                                    <p:cond delay="1500"/>
                                  </p:stCondLst>
                                  <p:childTnLst>
                                    <p:animScale>
                                      <p:cBhvr>
                                        <p:cTn id="14" dur="500" fill="hold"/>
                                        <p:tgtEl>
                                          <p:spTgt spid="4"/>
                                        </p:tgtEl>
                                      </p:cBhvr>
                                      <p:by x="105000" y="105000"/>
                                    </p:animScale>
                                  </p:childTnLst>
                                </p:cTn>
                              </p:par>
                              <p:par>
                                <p:cTn id="15" presetID="22" presetClass="entr" presetSubtype="8" fill="hold" grpId="0" nodeType="withEffect">
                                  <p:stCondLst>
                                    <p:cond delay="120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par>
                                <p:cTn id="18" presetID="6" presetClass="emph" presetSubtype="0" accel="50000" decel="50000" autoRev="1" fill="hold" grpId="1" nodeType="withEffect">
                                  <p:stCondLst>
                                    <p:cond delay="1200"/>
                                  </p:stCondLst>
                                  <p:childTnLst>
                                    <p:animScale>
                                      <p:cBhvr>
                                        <p:cTn id="19" dur="500" fill="hold"/>
                                        <p:tgtEl>
                                          <p:spTgt spid="6"/>
                                        </p:tgtEl>
                                      </p:cBhvr>
                                      <p:by x="105000" y="105000"/>
                                    </p:animScale>
                                  </p:childTnLst>
                                </p:cTn>
                              </p:par>
                              <p:par>
                                <p:cTn id="20" presetID="22" presetClass="entr" presetSubtype="8" fill="hold" grpId="0" nodeType="withEffect">
                                  <p:stCondLst>
                                    <p:cond delay="60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500"/>
                                        <p:tgtEl>
                                          <p:spTgt spid="7"/>
                                        </p:tgtEl>
                                      </p:cBhvr>
                                    </p:animEffect>
                                  </p:childTnLst>
                                </p:cTn>
                              </p:par>
                              <p:par>
                                <p:cTn id="23" presetID="6" presetClass="emph" presetSubtype="0" accel="50000" decel="50000" autoRev="1" fill="hold" grpId="1" nodeType="withEffect">
                                  <p:stCondLst>
                                    <p:cond delay="600"/>
                                  </p:stCondLst>
                                  <p:childTnLst>
                                    <p:animScale>
                                      <p:cBhvr>
                                        <p:cTn id="24" dur="500" fill="hold"/>
                                        <p:tgtEl>
                                          <p:spTgt spid="7"/>
                                        </p:tgtEl>
                                      </p:cBhvr>
                                      <p:by x="105000" y="105000"/>
                                    </p:animScale>
                                  </p:childTnLst>
                                </p:cTn>
                              </p:par>
                              <p:par>
                                <p:cTn id="25" presetID="22" presetClass="entr" presetSubtype="8" fill="hold" grpId="0" nodeType="withEffect">
                                  <p:stCondLst>
                                    <p:cond delay="30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par>
                                <p:cTn id="28" presetID="6" presetClass="emph" presetSubtype="0" accel="50000" decel="50000" autoRev="1" fill="hold" grpId="1" nodeType="withEffect">
                                  <p:stCondLst>
                                    <p:cond delay="300"/>
                                  </p:stCondLst>
                                  <p:childTnLst>
                                    <p:animScale>
                                      <p:cBhvr>
                                        <p:cTn id="29" dur="500" fill="hold"/>
                                        <p:tgtEl>
                                          <p:spTgt spid="8"/>
                                        </p:tgtEl>
                                      </p:cBhvr>
                                      <p:by x="105000" y="105000"/>
                                    </p:animScale>
                                  </p:childTnLst>
                                </p:cTn>
                              </p:par>
                              <p:par>
                                <p:cTn id="30" presetID="22" presetClass="entr" presetSubtype="8"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par>
                                <p:cTn id="33" presetID="6" presetClass="emph" presetSubtype="0" accel="50000" decel="50000" autoRev="1" fill="hold" grpId="1" nodeType="withEffect">
                                  <p:stCondLst>
                                    <p:cond delay="0"/>
                                  </p:stCondLst>
                                  <p:childTnLst>
                                    <p:animScale>
                                      <p:cBhvr>
                                        <p:cTn id="34" dur="500"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P spid="8" grpId="1" animBg="1"/>
      <p:bldP spid="9" grpId="0" animBg="1"/>
      <p:bldP spid="9" grpId="1" animBg="1"/>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4067176" cy="1249845"/>
          </a:xfrm>
        </p:spPr>
        <p:txBody>
          <a:bodyPr/>
          <a:lstStyle/>
          <a:p>
            <a:r>
              <a:rPr lang="en-US"/>
              <a:t>Click to edit Master title style</a:t>
            </a:r>
          </a:p>
        </p:txBody>
      </p:sp>
      <p:sp>
        <p:nvSpPr>
          <p:cNvPr id="4" name="Picture Placeholder 8"/>
          <p:cNvSpPr>
            <a:spLocks noGrp="1"/>
          </p:cNvSpPr>
          <p:nvPr>
            <p:ph type="pic" sz="quarter" idx="14"/>
          </p:nvPr>
        </p:nvSpPr>
        <p:spPr>
          <a:xfrm>
            <a:off x="3261360" y="2286000"/>
            <a:ext cx="2032000" cy="2865120"/>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5" name="Picture Placeholder 8"/>
          <p:cNvSpPr>
            <a:spLocks noGrp="1"/>
          </p:cNvSpPr>
          <p:nvPr>
            <p:ph type="pic" sz="quarter" idx="13"/>
          </p:nvPr>
        </p:nvSpPr>
        <p:spPr>
          <a:xfrm>
            <a:off x="5509895" y="2286000"/>
            <a:ext cx="2032000" cy="28651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6" name="Picture Placeholder 8"/>
          <p:cNvSpPr>
            <a:spLocks noGrp="1"/>
          </p:cNvSpPr>
          <p:nvPr>
            <p:ph type="pic" sz="quarter" idx="15"/>
          </p:nvPr>
        </p:nvSpPr>
        <p:spPr>
          <a:xfrm>
            <a:off x="7758430" y="2286000"/>
            <a:ext cx="2032000" cy="28651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9" name="Picture Placeholder 8"/>
          <p:cNvSpPr>
            <a:spLocks noGrp="1"/>
          </p:cNvSpPr>
          <p:nvPr>
            <p:ph type="pic" sz="quarter" idx="18"/>
          </p:nvPr>
        </p:nvSpPr>
        <p:spPr>
          <a:xfrm>
            <a:off x="1012825" y="2286000"/>
            <a:ext cx="2032000" cy="286512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30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6" presetClass="emph" presetSubtype="0" accel="50000" decel="50000" autoRev="1" fill="hold" grpId="1" nodeType="withEffect">
                                  <p:stCondLst>
                                    <p:cond delay="300"/>
                                  </p:stCondLst>
                                  <p:childTnLst>
                                    <p:animScale>
                                      <p:cBhvr>
                                        <p:cTn id="9" dur="500" fill="hold"/>
                                        <p:tgtEl>
                                          <p:spTgt spid="5"/>
                                        </p:tgtEl>
                                      </p:cBhvr>
                                      <p:by x="105000" y="105000"/>
                                    </p:animScale>
                                  </p:childTnLst>
                                </p:cTn>
                              </p:par>
                              <p:par>
                                <p:cTn id="10" presetID="22" presetClass="entr" presetSubtype="8" fill="hold" grpId="0" nodeType="withEffect">
                                  <p:stCondLst>
                                    <p:cond delay="90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par>
                                <p:cTn id="13" presetID="6" presetClass="emph" presetSubtype="0" accel="50000" decel="50000" autoRev="1" fill="hold" grpId="1" nodeType="withEffect">
                                  <p:stCondLst>
                                    <p:cond delay="900"/>
                                  </p:stCondLst>
                                  <p:childTnLst>
                                    <p:animScale>
                                      <p:cBhvr>
                                        <p:cTn id="14" dur="500" fill="hold"/>
                                        <p:tgtEl>
                                          <p:spTgt spid="4"/>
                                        </p:tgtEl>
                                      </p:cBhvr>
                                      <p:by x="105000" y="105000"/>
                                    </p:animScale>
                                  </p:childTnLst>
                                </p:cTn>
                              </p:par>
                              <p:par>
                                <p:cTn id="15" presetID="22" presetClass="entr" presetSubtype="8" fill="hold" grpId="0" nodeType="withEffect">
                                  <p:stCondLst>
                                    <p:cond delay="60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par>
                                <p:cTn id="18" presetID="6" presetClass="emph" presetSubtype="0" accel="50000" decel="50000" autoRev="1" fill="hold" grpId="1" nodeType="withEffect">
                                  <p:stCondLst>
                                    <p:cond delay="600"/>
                                  </p:stCondLst>
                                  <p:childTnLst>
                                    <p:animScale>
                                      <p:cBhvr>
                                        <p:cTn id="19" dur="500" fill="hold"/>
                                        <p:tgtEl>
                                          <p:spTgt spid="6"/>
                                        </p:tgtEl>
                                      </p:cBhvr>
                                      <p:by x="105000" y="105000"/>
                                    </p:animScale>
                                  </p:childTnLst>
                                </p:cTn>
                              </p:par>
                              <p:par>
                                <p:cTn id="20" presetID="22" presetClass="entr" presetSubtype="8"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left)">
                                      <p:cBhvr>
                                        <p:cTn id="22" dur="500"/>
                                        <p:tgtEl>
                                          <p:spTgt spid="9"/>
                                        </p:tgtEl>
                                      </p:cBhvr>
                                    </p:animEffect>
                                  </p:childTnLst>
                                </p:cTn>
                              </p:par>
                              <p:par>
                                <p:cTn id="23" presetID="6" presetClass="emph" presetSubtype="0" accel="50000" decel="50000" autoRev="1" fill="hold" grpId="1" nodeType="withEffect">
                                  <p:stCondLst>
                                    <p:cond delay="0"/>
                                  </p:stCondLst>
                                  <p:childTnLst>
                                    <p:animScale>
                                      <p:cBhvr>
                                        <p:cTn id="24" dur="500"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9" grpId="0" animBg="1"/>
      <p:bldP spid="9" grpId="1"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41_Custom Layout">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4" y="946702"/>
            <a:ext cx="4057015" cy="1249845"/>
          </a:xfrm>
        </p:spPr>
        <p:txBody>
          <a:bodyPr/>
          <a:lstStyle/>
          <a:p>
            <a:r>
              <a:rPr lang="en-US"/>
              <a:t>Click to edit Master title style</a:t>
            </a:r>
          </a:p>
        </p:txBody>
      </p:sp>
      <p:sp>
        <p:nvSpPr>
          <p:cNvPr id="7" name="Picture Placeholder 8"/>
          <p:cNvSpPr>
            <a:spLocks noGrp="1"/>
          </p:cNvSpPr>
          <p:nvPr>
            <p:ph type="pic" sz="quarter" idx="15"/>
          </p:nvPr>
        </p:nvSpPr>
        <p:spPr>
          <a:xfrm>
            <a:off x="6085840" y="-30480"/>
            <a:ext cx="3048000" cy="688848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8" name="Rectangle 7"/>
          <p:cNvSpPr/>
          <p:nvPr userDrawn="1"/>
        </p:nvSpPr>
        <p:spPr>
          <a:xfrm>
            <a:off x="9133840" y="-30480"/>
            <a:ext cx="3058160" cy="688848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7831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6" presetClass="emph" presetSubtype="0" accel="50000" decel="50000" autoRev="1" fill="hold" grpId="1" nodeType="withEffect">
                                  <p:stCondLst>
                                    <p:cond delay="500"/>
                                  </p:stCondLst>
                                  <p:childTnLst>
                                    <p:animScale>
                                      <p:cBhvr>
                                        <p:cTn id="9" dur="500" fill="hold"/>
                                        <p:tgtEl>
                                          <p:spTgt spid="7"/>
                                        </p:tgtEl>
                                      </p:cBhvr>
                                      <p:by x="105000" y="105000"/>
                                    </p:animScale>
                                  </p:childTnLst>
                                </p:cTn>
                              </p:par>
                              <p:par>
                                <p:cTn id="10" presetID="2" presetClass="entr" presetSubtype="2" decel="50000"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1000" fill="hold"/>
                                        <p:tgtEl>
                                          <p:spTgt spid="8"/>
                                        </p:tgtEl>
                                        <p:attrNameLst>
                                          <p:attrName>ppt_x</p:attrName>
                                        </p:attrNameLst>
                                      </p:cBhvr>
                                      <p:tavLst>
                                        <p:tav tm="0">
                                          <p:val>
                                            <p:strVal val="1+#ppt_w/2"/>
                                          </p:val>
                                        </p:tav>
                                        <p:tav tm="100000">
                                          <p:val>
                                            <p:strVal val="#ppt_x"/>
                                          </p:val>
                                        </p:tav>
                                      </p:tavLst>
                                    </p:anim>
                                    <p:anim calcmode="lin" valueType="num">
                                      <p:cBhvr additive="base">
                                        <p:cTn id="13"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044824" y="946702"/>
            <a:ext cx="4067175" cy="1249845"/>
          </a:xfrm>
        </p:spPr>
        <p:txBody>
          <a:bodyPr/>
          <a:lstStyle/>
          <a:p>
            <a:r>
              <a:rPr lang="en-US"/>
              <a:t>Click to edit Master title style</a:t>
            </a:r>
            <a:endParaRPr lang="en-US" dirty="0"/>
          </a:p>
        </p:txBody>
      </p:sp>
      <p:sp>
        <p:nvSpPr>
          <p:cNvPr id="3" name="Picture Placeholder 8"/>
          <p:cNvSpPr>
            <a:spLocks noGrp="1"/>
          </p:cNvSpPr>
          <p:nvPr>
            <p:ph type="pic" sz="quarter" idx="14"/>
          </p:nvPr>
        </p:nvSpPr>
        <p:spPr>
          <a:xfrm>
            <a:off x="7112000" y="1135075"/>
            <a:ext cx="4053840" cy="4574846"/>
          </a:xfrm>
          <a:prstGeom prst="rect">
            <a:avLst/>
          </a:prstGeom>
          <a:solidFill>
            <a:schemeClr val="bg1"/>
          </a:solidFill>
          <a:ln>
            <a:noFill/>
          </a:ln>
          <a:effectLst>
            <a:outerShdw blurRad="762000" dist="254000" dir="5400000" algn="t" rotWithShape="0">
              <a:prstClr val="black">
                <a:alpha val="30000"/>
              </a:prstClr>
            </a:outerShdw>
          </a:effectLst>
        </p:spPr>
        <p:txBody>
          <a:bodyPr wrap="square" anchor="ctr">
            <a:noAutofit/>
          </a:bodyPr>
          <a:lstStyle>
            <a:lvl1pPr algn="ctr">
              <a:defRPr sz="1200">
                <a:solidFill>
                  <a:schemeClr val="tx1"/>
                </a:solidFill>
              </a:defRPr>
            </a:lvl1pPr>
          </a:lstStyle>
          <a:p>
            <a:r>
              <a:rPr lang="en-US"/>
              <a:t>Click icon to add picture</a:t>
            </a:r>
          </a:p>
        </p:txBody>
      </p:sp>
      <p:sp>
        <p:nvSpPr>
          <p:cNvPr id="4" name="Rectangle 3"/>
          <p:cNvSpPr/>
          <p:nvPr userDrawn="1"/>
        </p:nvSpPr>
        <p:spPr>
          <a:xfrm>
            <a:off x="0" y="1140319"/>
            <a:ext cx="2042161" cy="456960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6749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50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1500"/>
                                  </p:stCondLst>
                                  <p:childTnLst>
                                    <p:animScale>
                                      <p:cBhvr>
                                        <p:cTn id="9" dur="500" fill="hold"/>
                                        <p:tgtEl>
                                          <p:spTgt spid="3"/>
                                        </p:tgtEl>
                                      </p:cBhvr>
                                      <p:by x="105000" y="105000"/>
                                    </p:animScale>
                                  </p:childTnLst>
                                </p:cTn>
                              </p:par>
                              <p:par>
                                <p:cTn id="10" presetID="2" presetClass="entr" presetSubtype="8" decel="5000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1000" fill="hold"/>
                                        <p:tgtEl>
                                          <p:spTgt spid="4"/>
                                        </p:tgtEl>
                                        <p:attrNameLst>
                                          <p:attrName>ppt_x</p:attrName>
                                        </p:attrNameLst>
                                      </p:cBhvr>
                                      <p:tavLst>
                                        <p:tav tm="0">
                                          <p:val>
                                            <p:strVal val="0-#ppt_w/2"/>
                                          </p:val>
                                        </p:tav>
                                        <p:tav tm="100000">
                                          <p:val>
                                            <p:strVal val="#ppt_x"/>
                                          </p:val>
                                        </p:tav>
                                      </p:tavLst>
                                    </p:anim>
                                    <p:anim calcmode="lin" valueType="num">
                                      <p:cBhvr additive="base">
                                        <p:cTn id="13" dur="10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3" name="Picture Placeholder 8"/>
          <p:cNvSpPr>
            <a:spLocks noGrp="1"/>
          </p:cNvSpPr>
          <p:nvPr>
            <p:ph type="pic" sz="quarter" idx="15"/>
          </p:nvPr>
        </p:nvSpPr>
        <p:spPr>
          <a:xfrm>
            <a:off x="1016000" y="0"/>
            <a:ext cx="11176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1834012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5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44_Custom Layout">
    <p:spTree>
      <p:nvGrpSpPr>
        <p:cNvPr id="1" name=""/>
        <p:cNvGrpSpPr/>
        <p:nvPr/>
      </p:nvGrpSpPr>
      <p:grpSpPr>
        <a:xfrm>
          <a:off x="0" y="0"/>
          <a:ext cx="0" cy="0"/>
          <a:chOff x="0" y="0"/>
          <a:chExt cx="0" cy="0"/>
        </a:xfrm>
      </p:grpSpPr>
      <p:sp>
        <p:nvSpPr>
          <p:cNvPr id="3" name="Picture Placeholder 8"/>
          <p:cNvSpPr>
            <a:spLocks noGrp="1"/>
          </p:cNvSpPr>
          <p:nvPr>
            <p:ph type="pic" sz="quarter" idx="15"/>
          </p:nvPr>
        </p:nvSpPr>
        <p:spPr>
          <a:xfrm>
            <a:off x="0" y="0"/>
            <a:ext cx="12192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6" presetClass="emph" presetSubtype="0" accel="50000" decel="50000" autoRev="1" fill="hold" grpId="1" nodeType="withEffect">
                                  <p:stCondLst>
                                    <p:cond delay="500"/>
                                  </p:stCondLst>
                                  <p:childTnLst>
                                    <p:animScale>
                                      <p:cBhvr>
                                        <p:cTn id="9" dur="500"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Presale_Title, Sub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28824" y="946702"/>
            <a:ext cx="9152697" cy="454292"/>
          </a:xfrm>
        </p:spPr>
        <p:txBody>
          <a:bodyPr vert="horz" wrap="square" lIns="0" tIns="0" rIns="0" bIns="0" rtlCol="0" anchor="t" anchorCtr="0">
            <a:spAutoFit/>
          </a:bodyPr>
          <a:lstStyle>
            <a:lvl1pPr>
              <a:defRPr lang="en-US" dirty="0"/>
            </a:lvl1pPr>
          </a:lstStyle>
          <a:p>
            <a:pPr lvl="0"/>
            <a:r>
              <a:rPr lang="en-US"/>
              <a:t>Please add slide headline here</a:t>
            </a:r>
          </a:p>
        </p:txBody>
      </p:sp>
      <p:sp>
        <p:nvSpPr>
          <p:cNvPr id="9" name="Text Placeholder 8">
            <a:extLst>
              <a:ext uri="{FF2B5EF4-FFF2-40B4-BE49-F238E27FC236}">
                <a16:creationId xmlns:a16="http://schemas.microsoft.com/office/drawing/2014/main" id="{6EE86E37-104E-4AC8-979C-19F59309235F}"/>
              </a:ext>
            </a:extLst>
          </p:cNvPr>
          <p:cNvSpPr>
            <a:spLocks noGrp="1"/>
          </p:cNvSpPr>
          <p:nvPr>
            <p:ph type="body" sz="quarter" idx="11"/>
          </p:nvPr>
        </p:nvSpPr>
        <p:spPr>
          <a:xfrm>
            <a:off x="495915" y="778900"/>
            <a:ext cx="11219836" cy="441531"/>
          </a:xfrm>
          <a:prstGeom prst="rect">
            <a:avLst/>
          </a:prstGeom>
        </p:spPr>
        <p:txBody>
          <a:bodyPr wrap="square" lIns="0" tIns="0" rIns="0" bIns="0" anchor="t" anchorCtr="0">
            <a:spAutoFit/>
          </a:bodyPr>
          <a:lstStyle>
            <a:lvl1pPr marL="0" indent="0">
              <a:buNone/>
              <a:defRPr sz="2133" b="0" i="0">
                <a:solidFill>
                  <a:schemeClr val="accent2"/>
                </a:solidFill>
              </a:defRPr>
            </a:lvl1pPr>
          </a:lstStyle>
          <a:p>
            <a:pPr lvl="0"/>
            <a:r>
              <a:rPr lang="en-US"/>
              <a:t>Click to edit Master text styles</a:t>
            </a:r>
          </a:p>
        </p:txBody>
      </p:sp>
    </p:spTree>
    <p:extLst>
      <p:ext uri="{BB962C8B-B14F-4D97-AF65-F5344CB8AC3E}">
        <p14:creationId xmlns:p14="http://schemas.microsoft.com/office/powerpoint/2010/main" val="2015950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Пользовательский макет">
    <p:spTree>
      <p:nvGrpSpPr>
        <p:cNvPr id="1" name=""/>
        <p:cNvGrpSpPr/>
        <p:nvPr/>
      </p:nvGrpSpPr>
      <p:grpSpPr>
        <a:xfrm>
          <a:off x="0" y="0"/>
          <a:ext cx="0" cy="0"/>
          <a:chOff x="0" y="0"/>
          <a:chExt cx="0" cy="0"/>
        </a:xfrm>
      </p:grpSpPr>
      <p:sp>
        <p:nvSpPr>
          <p:cNvPr id="5" name="Picture Placeholder 8"/>
          <p:cNvSpPr>
            <a:spLocks noGrp="1"/>
          </p:cNvSpPr>
          <p:nvPr>
            <p:ph type="pic" sz="quarter" idx="12"/>
          </p:nvPr>
        </p:nvSpPr>
        <p:spPr>
          <a:xfrm>
            <a:off x="2033229" y="2294585"/>
            <a:ext cx="3051313" cy="2276061"/>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2" name="Title 1"/>
          <p:cNvSpPr>
            <a:spLocks noGrp="1"/>
          </p:cNvSpPr>
          <p:nvPr>
            <p:ph type="title"/>
          </p:nvPr>
        </p:nvSpPr>
        <p:spPr>
          <a:xfrm>
            <a:off x="1024971" y="1175302"/>
            <a:ext cx="10146612" cy="1647411"/>
          </a:xfrm>
          <a:effectLst>
            <a:outerShdw blurRad="762000" dist="381000" dir="5400000" algn="t" rotWithShape="0">
              <a:prstClr val="black">
                <a:alpha val="30000"/>
              </a:prstClr>
            </a:outerShdw>
          </a:effectLst>
        </p:spPr>
        <p:txBody>
          <a:bodyPr/>
          <a:lstStyle>
            <a:lvl1pPr>
              <a:defRPr sz="11000" b="1" i="0">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1699947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repeatCount="0" decel="50000" fill="hold" grpId="0" nodeType="withEffect">
                                  <p:stCondLst>
                                    <p:cond delay="0"/>
                                  </p:stCondLst>
                                  <p:iterate type="wd">
                                    <p:tmPct val="10000"/>
                                  </p:iterate>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0-#ppt_h/2"/>
                                          </p:val>
                                        </p:tav>
                                        <p:tav tm="100000">
                                          <p:val>
                                            <p:strVal val="#ppt_y"/>
                                          </p:val>
                                        </p:tav>
                                      </p:tavLst>
                                    </p:anim>
                                  </p:childTnLst>
                                </p:cTn>
                              </p:par>
                              <p:par>
                                <p:cTn id="9" presetID="22" presetClass="entr" presetSubtype="8"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500"/>
                                        <p:tgtEl>
                                          <p:spTgt spid="5"/>
                                        </p:tgtEl>
                                      </p:cBhvr>
                                    </p:animEffect>
                                  </p:childTnLst>
                                </p:cTn>
                              </p:par>
                              <p:par>
                                <p:cTn id="12" presetID="6" presetClass="emph" presetSubtype="0" accel="50000" decel="50000" autoRev="1" fill="hold" grpId="1" nodeType="withEffect">
                                  <p:stCondLst>
                                    <p:cond delay="200"/>
                                  </p:stCondLst>
                                  <p:childTnLst>
                                    <p:animScale>
                                      <p:cBhvr>
                                        <p:cTn id="13" dur="500"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2"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Picture Placeholder 8"/>
          <p:cNvSpPr>
            <a:spLocks noGrp="1"/>
          </p:cNvSpPr>
          <p:nvPr>
            <p:ph type="pic" sz="quarter" idx="12"/>
          </p:nvPr>
        </p:nvSpPr>
        <p:spPr>
          <a:xfrm>
            <a:off x="6096000" y="0"/>
            <a:ext cx="6096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4" name="Title 1"/>
          <p:cNvSpPr>
            <a:spLocks noGrp="1"/>
          </p:cNvSpPr>
          <p:nvPr>
            <p:ph type="title"/>
          </p:nvPr>
        </p:nvSpPr>
        <p:spPr>
          <a:xfrm>
            <a:off x="1024971" y="2605294"/>
            <a:ext cx="10146612" cy="1647411"/>
          </a:xfrm>
          <a:effectLst>
            <a:outerShdw blurRad="762000" dist="381000" dir="5400000" algn="t" rotWithShape="0">
              <a:prstClr val="black">
                <a:alpha val="30000"/>
              </a:prstClr>
            </a:outerShdw>
          </a:effectLst>
        </p:spPr>
        <p:txBody>
          <a:bodyPr/>
          <a:lstStyle>
            <a:lvl1pPr algn="ctr">
              <a:defRPr sz="9600" b="1" i="0">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a:t>Click to edit Master title style</a:t>
            </a:r>
            <a:endParaRPr lang="en-US" dirty="0"/>
          </a:p>
        </p:txBody>
      </p:sp>
    </p:spTree>
    <p:extLst>
      <p:ext uri="{BB962C8B-B14F-4D97-AF65-F5344CB8AC3E}">
        <p14:creationId xmlns:p14="http://schemas.microsoft.com/office/powerpoint/2010/main" val="995059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repeatCount="0" decel="5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000" fill="hold"/>
                                        <p:tgtEl>
                                          <p:spTgt spid="4"/>
                                        </p:tgtEl>
                                        <p:attrNameLst>
                                          <p:attrName>ppt_x</p:attrName>
                                        </p:attrNameLst>
                                      </p:cBhvr>
                                      <p:tavLst>
                                        <p:tav tm="0">
                                          <p:val>
                                            <p:strVal val="#ppt_x"/>
                                          </p:val>
                                        </p:tav>
                                        <p:tav tm="100000">
                                          <p:val>
                                            <p:strVal val="#ppt_x"/>
                                          </p:val>
                                        </p:tav>
                                      </p:tavLst>
                                    </p:anim>
                                    <p:anim calcmode="lin" valueType="num">
                                      <p:cBhvr additive="base">
                                        <p:cTn id="8" dur="1000" fill="hold"/>
                                        <p:tgtEl>
                                          <p:spTgt spid="4"/>
                                        </p:tgtEl>
                                        <p:attrNameLst>
                                          <p:attrName>ppt_y</p:attrName>
                                        </p:attrNameLst>
                                      </p:cBhvr>
                                      <p:tavLst>
                                        <p:tav tm="0">
                                          <p:val>
                                            <p:strVal val="0-#ppt_h/2"/>
                                          </p:val>
                                        </p:tav>
                                        <p:tav tm="100000">
                                          <p:val>
                                            <p:strVal val="#ppt_y"/>
                                          </p:val>
                                        </p:tav>
                                      </p:tavLst>
                                    </p:anim>
                                  </p:childTnLst>
                                </p:cTn>
                              </p:par>
                              <p:par>
                                <p:cTn id="9" presetID="6" presetClass="emph" presetSubtype="0" decel="50000" fill="hold" grpId="0" nodeType="withEffect">
                                  <p:stCondLst>
                                    <p:cond delay="0"/>
                                  </p:stCondLst>
                                  <p:childTnLst>
                                    <p:animScale>
                                      <p:cBhvr>
                                        <p:cTn id="10" dur="5000" fill="hold"/>
                                        <p:tgtEl>
                                          <p:spTgt spid="5"/>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5067300" y="946702"/>
            <a:ext cx="6114221" cy="1249845"/>
          </a:xfrm>
        </p:spPr>
        <p:txBody>
          <a:bodyPr/>
          <a:lstStyle/>
          <a:p>
            <a:r>
              <a:rPr lang="en-US"/>
              <a:t>Click to edit Master title style</a:t>
            </a:r>
            <a:endParaRPr lang="en-US" dirty="0"/>
          </a:p>
        </p:txBody>
      </p:sp>
      <p:sp>
        <p:nvSpPr>
          <p:cNvPr id="4" name="Picture Placeholder 8"/>
          <p:cNvSpPr>
            <a:spLocks noGrp="1"/>
          </p:cNvSpPr>
          <p:nvPr>
            <p:ph type="pic" sz="quarter" idx="12"/>
          </p:nvPr>
        </p:nvSpPr>
        <p:spPr>
          <a:xfrm>
            <a:off x="1023580" y="0"/>
            <a:ext cx="3043596" cy="4572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2122091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2028825" y="946702"/>
            <a:ext cx="5083176" cy="1249845"/>
          </a:xfrm>
        </p:spPr>
        <p:txBody>
          <a:bodyPr/>
          <a:lstStyle/>
          <a:p>
            <a:r>
              <a:rPr lang="en-US"/>
              <a:t>Click to edit Master title style</a:t>
            </a:r>
          </a:p>
        </p:txBody>
      </p:sp>
      <p:sp>
        <p:nvSpPr>
          <p:cNvPr id="4" name="Picture Placeholder 8"/>
          <p:cNvSpPr>
            <a:spLocks noGrp="1"/>
          </p:cNvSpPr>
          <p:nvPr>
            <p:ph type="pic" sz="quarter" idx="12"/>
          </p:nvPr>
        </p:nvSpPr>
        <p:spPr>
          <a:xfrm>
            <a:off x="8128000" y="0"/>
            <a:ext cx="4064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
        <p:nvSpPr>
          <p:cNvPr id="5" name="Picture Placeholder 8"/>
          <p:cNvSpPr>
            <a:spLocks noGrp="1"/>
          </p:cNvSpPr>
          <p:nvPr>
            <p:ph type="pic" sz="quarter" idx="13"/>
          </p:nvPr>
        </p:nvSpPr>
        <p:spPr>
          <a:xfrm>
            <a:off x="8128000" y="3217090"/>
            <a:ext cx="1561920" cy="1561920"/>
          </a:xfrm>
          <a:prstGeom prst="ellipse">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endParaRPr lang="en-US" dirty="0"/>
          </a:p>
        </p:txBody>
      </p:sp>
    </p:spTree>
    <p:extLst>
      <p:ext uri="{BB962C8B-B14F-4D97-AF65-F5344CB8AC3E}">
        <p14:creationId xmlns:p14="http://schemas.microsoft.com/office/powerpoint/2010/main" val="13714591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par>
                                <p:cTn id="10" presetID="22" presetClass="entr" presetSubtype="8" fill="hold" grpId="0" nodeType="withEffect">
                                  <p:stCondLst>
                                    <p:cond delay="150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par>
                                <p:cTn id="13" presetID="6" presetClass="emph" presetSubtype="0" accel="50000" decel="50000" autoRev="1" fill="hold" grpId="1" nodeType="withEffect">
                                  <p:stCondLst>
                                    <p:cond delay="1500"/>
                                  </p:stCondLst>
                                  <p:childTnLst>
                                    <p:animScale>
                                      <p:cBhvr>
                                        <p:cTn id="14" dur="500" fill="hold"/>
                                        <p:tgtEl>
                                          <p:spTgt spid="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Picture Placeholder 8"/>
          <p:cNvSpPr>
            <a:spLocks noGrp="1"/>
          </p:cNvSpPr>
          <p:nvPr>
            <p:ph type="pic" sz="quarter" idx="12"/>
          </p:nvPr>
        </p:nvSpPr>
        <p:spPr>
          <a:xfrm>
            <a:off x="9148404" y="0"/>
            <a:ext cx="3043596"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2128147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7109420" y="946702"/>
            <a:ext cx="4066580" cy="1249845"/>
          </a:xfrm>
        </p:spPr>
        <p:txBody>
          <a:bodyPr/>
          <a:lstStyle/>
          <a:p>
            <a:r>
              <a:rPr lang="en-US"/>
              <a:t>Click to edit Master title style</a:t>
            </a:r>
          </a:p>
        </p:txBody>
      </p:sp>
      <p:sp>
        <p:nvSpPr>
          <p:cNvPr id="4" name="Picture Placeholder 8"/>
          <p:cNvSpPr>
            <a:spLocks noGrp="1"/>
          </p:cNvSpPr>
          <p:nvPr>
            <p:ph type="pic" sz="quarter" idx="12"/>
          </p:nvPr>
        </p:nvSpPr>
        <p:spPr>
          <a:xfrm>
            <a:off x="1016000" y="0"/>
            <a:ext cx="5080000" cy="6858000"/>
          </a:xfrm>
          <a:prstGeom prst="rect">
            <a:avLst/>
          </a:prstGeom>
          <a:gradFill>
            <a:gsLst>
              <a:gs pos="0">
                <a:schemeClr val="tx1">
                  <a:alpha val="40000"/>
                </a:schemeClr>
              </a:gs>
              <a:gs pos="99000">
                <a:schemeClr val="tx1">
                  <a:alpha val="20000"/>
                </a:schemeClr>
              </a:gs>
            </a:gsLst>
            <a:lin ang="5400000" scaled="1"/>
          </a:gradFill>
          <a:ln>
            <a:noFill/>
          </a:ln>
        </p:spPr>
        <p:txBody>
          <a:bodyPr wrap="square" anchor="ctr">
            <a:noAutofit/>
          </a:bodyPr>
          <a:lstStyle>
            <a:lvl1pPr algn="ctr">
              <a:defRPr sz="1200">
                <a:solidFill>
                  <a:schemeClr val="tx1"/>
                </a:solidFill>
              </a:defRPr>
            </a:lvl1pPr>
          </a:lstStyle>
          <a:p>
            <a:r>
              <a:rPr lang="en-US"/>
              <a:t>Click icon to add picture</a:t>
            </a:r>
          </a:p>
        </p:txBody>
      </p:sp>
    </p:spTree>
    <p:extLst>
      <p:ext uri="{BB962C8B-B14F-4D97-AF65-F5344CB8AC3E}">
        <p14:creationId xmlns:p14="http://schemas.microsoft.com/office/powerpoint/2010/main" val="1222862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6" presetClass="emph" presetSubtype="0" accel="50000" decel="50000" autoRev="1" fill="hold" grpId="1" nodeType="withEffect">
                                  <p:stCondLst>
                                    <p:cond delay="200"/>
                                  </p:stCondLst>
                                  <p:childTnLst>
                                    <p:animScale>
                                      <p:cBhvr>
                                        <p:cTn id="9" dur="500"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028824" y="946702"/>
            <a:ext cx="9152697" cy="1249845"/>
          </a:xfrm>
          <a:prstGeom prst="rect">
            <a:avLst/>
          </a:prstGeom>
          <a:effectLst/>
        </p:spPr>
        <p:txBody>
          <a:bodyPr vert="horz" lIns="0" tIns="192024" rIns="0" bIns="0" rtlCol="0" anchor="t" anchorCtr="0">
            <a:noAutofit/>
          </a:bodyPr>
          <a:lstStyle/>
          <a:p>
            <a:r>
              <a:rPr lang="en-US" dirty="0"/>
              <a:t>Your title here</a:t>
            </a:r>
          </a:p>
        </p:txBody>
      </p:sp>
      <p:sp>
        <p:nvSpPr>
          <p:cNvPr id="3" name="Текст 2"/>
          <p:cNvSpPr>
            <a:spLocks noGrp="1"/>
          </p:cNvSpPr>
          <p:nvPr>
            <p:ph type="body" idx="1"/>
          </p:nvPr>
        </p:nvSpPr>
        <p:spPr>
          <a:xfrm>
            <a:off x="2028824" y="2514600"/>
            <a:ext cx="9152698" cy="3429000"/>
          </a:xfrm>
          <a:prstGeom prst="rect">
            <a:avLst/>
          </a:prstGeom>
        </p:spPr>
        <p:txBody>
          <a:bodyPr vert="horz" lIns="0" tIns="0" rIns="0" bIns="0" rtlCol="0">
            <a:normAutofit/>
          </a:bodyPr>
          <a:lstStyle/>
          <a:p>
            <a:pPr lvl="0"/>
            <a:r>
              <a:rPr lang="en-US" dirty="0"/>
              <a:t>Write here subtitle</a:t>
            </a:r>
          </a:p>
          <a:p>
            <a:pPr lvl="1"/>
            <a:r>
              <a:rPr lang="en-US" dirty="0"/>
              <a:t>Write here subtitle</a:t>
            </a:r>
          </a:p>
          <a:p>
            <a:pPr lvl="1"/>
            <a:r>
              <a:rPr lang="en-US" dirty="0"/>
              <a:t>Write here subtitle</a:t>
            </a:r>
          </a:p>
          <a:p>
            <a:pPr lvl="2"/>
            <a:r>
              <a:rPr lang="en-US" dirty="0"/>
              <a:t>Write here text</a:t>
            </a:r>
          </a:p>
          <a:p>
            <a:pPr lvl="3"/>
            <a:r>
              <a:rPr lang="en-US" dirty="0"/>
              <a:t>Write here text</a:t>
            </a:r>
          </a:p>
          <a:p>
            <a:pPr lvl="4"/>
            <a:r>
              <a:rPr lang="en-US" dirty="0"/>
              <a:t>Write here text </a:t>
            </a:r>
          </a:p>
        </p:txBody>
      </p:sp>
      <p:sp>
        <p:nvSpPr>
          <p:cNvPr id="14" name="Rectangle 13"/>
          <p:cNvSpPr/>
          <p:nvPr userDrawn="1"/>
        </p:nvSpPr>
        <p:spPr>
          <a:xfrm>
            <a:off x="0" y="6291470"/>
            <a:ext cx="1003853" cy="56652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rot="16200000">
            <a:off x="96114" y="530629"/>
            <a:ext cx="780983" cy="230832"/>
          </a:xfrm>
          <a:prstGeom prst="rect">
            <a:avLst/>
          </a:prstGeom>
          <a:noFill/>
        </p:spPr>
        <p:txBody>
          <a:bodyPr wrap="none" rtlCol="0">
            <a:spAutoFit/>
          </a:bodyPr>
          <a:lstStyle/>
          <a:p>
            <a:pPr algn="l"/>
            <a:r>
              <a:rPr lang="en-US" sz="900" b="1" i="0" dirty="0" err="1">
                <a:solidFill>
                  <a:schemeClr val="tx1"/>
                </a:solidFill>
                <a:latin typeface="Museo Sans Cyrl 500" panose="02000000000000000000" pitchFamily="2" charset="0"/>
                <a:ea typeface="Montserrat SemiBold" charset="0"/>
                <a:cs typeface="Montserrat SemiBold" charset="0"/>
              </a:rPr>
              <a:t>ProQuality</a:t>
            </a:r>
            <a:endParaRPr lang="en-US" sz="900" b="1" i="0" dirty="0">
              <a:solidFill>
                <a:schemeClr val="tx1"/>
              </a:solidFill>
              <a:latin typeface="Museo Sans Cyrl 500" panose="02000000000000000000" pitchFamily="2" charset="0"/>
              <a:ea typeface="Montserrat SemiBold" charset="0"/>
              <a:cs typeface="Montserrat SemiBold" charset="0"/>
            </a:endParaRPr>
          </a:p>
        </p:txBody>
      </p:sp>
      <p:cxnSp>
        <p:nvCxnSpPr>
          <p:cNvPr id="18" name="Straight Connector 17"/>
          <p:cNvCxnSpPr/>
          <p:nvPr userDrawn="1"/>
        </p:nvCxnSpPr>
        <p:spPr>
          <a:xfrm>
            <a:off x="315367" y="3389244"/>
            <a:ext cx="40210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a:off x="315367" y="3468757"/>
            <a:ext cx="20105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Slide Number Placeholder 24"/>
          <p:cNvSpPr txBox="1">
            <a:spLocks/>
          </p:cNvSpPr>
          <p:nvPr userDrawn="1"/>
        </p:nvSpPr>
        <p:spPr>
          <a:xfrm>
            <a:off x="0" y="6376228"/>
            <a:ext cx="1003852" cy="365125"/>
          </a:xfrm>
          <a:prstGeom prst="rect">
            <a:avLst/>
          </a:prstGeom>
        </p:spPr>
        <p:txBody>
          <a:bodyPr vert="horz" lIns="91440" tIns="45720" rIns="91440" bIns="45720" rtlCol="0" anchor="ctr"/>
          <a:lstStyle>
            <a:defPPr>
              <a:defRPr lang="en-US"/>
            </a:defPPr>
            <a:lvl1pPr marL="0" algn="r" defTabSz="914330" rtl="0" eaLnBrk="1" latinLnBrk="0" hangingPunct="1">
              <a:defRPr sz="1200" kern="1200">
                <a:solidFill>
                  <a:schemeClr val="tx1">
                    <a:tint val="75000"/>
                  </a:schemeClr>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pPr algn="ctr"/>
            <a:fld id="{36C48702-E445-134E-B960-6F692773524F}" type="slidenum">
              <a:rPr lang="en-US" sz="800" b="1" i="0" smtClean="0">
                <a:solidFill>
                  <a:schemeClr val="tx1"/>
                </a:solidFill>
                <a:latin typeface="Open Sans Semibold" charset="0"/>
                <a:ea typeface="Open Sans Semibold" charset="0"/>
                <a:cs typeface="Open Sans Semibold" charset="0"/>
              </a:rPr>
              <a:pPr algn="ctr"/>
              <a:t>‹#›</a:t>
            </a:fld>
            <a:endParaRPr lang="en-US" sz="800" b="1" i="0" dirty="0">
              <a:solidFill>
                <a:schemeClr val="tx1"/>
              </a:solidFill>
              <a:latin typeface="Open Sans Semibold" charset="0"/>
              <a:ea typeface="Open Sans Semibold" charset="0"/>
              <a:cs typeface="Open Sans Semibold" charset="0"/>
            </a:endParaRPr>
          </a:p>
        </p:txBody>
      </p:sp>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32" r:id="rId1"/>
    <p:sldLayoutId id="2147484033" r:id="rId2"/>
    <p:sldLayoutId id="2147484075" r:id="rId3"/>
    <p:sldLayoutId id="2147484034" r:id="rId4"/>
    <p:sldLayoutId id="2147484037" r:id="rId5"/>
    <p:sldLayoutId id="2147484038" r:id="rId6"/>
    <p:sldLayoutId id="2147484051" r:id="rId7"/>
    <p:sldLayoutId id="2147484039" r:id="rId8"/>
    <p:sldLayoutId id="2147484040" r:id="rId9"/>
    <p:sldLayoutId id="2147484041" r:id="rId10"/>
    <p:sldLayoutId id="2147484042" r:id="rId11"/>
    <p:sldLayoutId id="2147484043" r:id="rId12"/>
    <p:sldLayoutId id="2147484044" r:id="rId13"/>
    <p:sldLayoutId id="2147484045" r:id="rId14"/>
    <p:sldLayoutId id="2147484046" r:id="rId15"/>
    <p:sldLayoutId id="2147484047" r:id="rId16"/>
    <p:sldLayoutId id="2147484048" r:id="rId17"/>
    <p:sldLayoutId id="2147484049" r:id="rId18"/>
    <p:sldLayoutId id="2147484050" r:id="rId19"/>
    <p:sldLayoutId id="2147484076" r:id="rId20"/>
    <p:sldLayoutId id="2147484052" r:id="rId21"/>
    <p:sldLayoutId id="2147484053" r:id="rId22"/>
    <p:sldLayoutId id="2147484054" r:id="rId23"/>
    <p:sldLayoutId id="2147484055" r:id="rId24"/>
    <p:sldLayoutId id="2147484056" r:id="rId25"/>
    <p:sldLayoutId id="2147484057" r:id="rId26"/>
    <p:sldLayoutId id="2147484058" r:id="rId27"/>
    <p:sldLayoutId id="2147484059" r:id="rId28"/>
    <p:sldLayoutId id="2147484060" r:id="rId29"/>
    <p:sldLayoutId id="2147484061" r:id="rId30"/>
    <p:sldLayoutId id="2147484062" r:id="rId31"/>
    <p:sldLayoutId id="2147484077" r:id="rId32"/>
    <p:sldLayoutId id="2147484089" r:id="rId33"/>
    <p:sldLayoutId id="2147484092" r:id="rId34"/>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000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decel="50000" fill="hold" nodeType="withEffect">
                                  <p:stCondLst>
                                    <p:cond delay="30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0-#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8" decel="50000" fill="hold" nodeType="withEffect">
                                  <p:stCondLst>
                                    <p:cond delay="50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fill="hold"/>
                                        <p:tgtEl>
                                          <p:spTgt spid="19"/>
                                        </p:tgtEl>
                                        <p:attrNameLst>
                                          <p:attrName>ppt_x</p:attrName>
                                        </p:attrNameLst>
                                      </p:cBhvr>
                                      <p:tavLst>
                                        <p:tav tm="0">
                                          <p:val>
                                            <p:strVal val="0-#ppt_w/2"/>
                                          </p:val>
                                        </p:tav>
                                        <p:tav tm="100000">
                                          <p:val>
                                            <p:strVal val="#ppt_x"/>
                                          </p:val>
                                        </p:tav>
                                      </p:tavLst>
                                    </p:anim>
                                    <p:anim calcmode="lin" valueType="num">
                                      <p:cBhvr additive="base">
                                        <p:cTn id="16" dur="500" fill="hold"/>
                                        <p:tgtEl>
                                          <p:spTgt spid="19"/>
                                        </p:tgtEl>
                                        <p:attrNameLst>
                                          <p:attrName>ppt_y</p:attrName>
                                        </p:attrNameLst>
                                      </p:cBhvr>
                                      <p:tavLst>
                                        <p:tav tm="0">
                                          <p:val>
                                            <p:strVal val="#ppt_y"/>
                                          </p:val>
                                        </p:tav>
                                        <p:tav tm="100000">
                                          <p:val>
                                            <p:strVal val="#ppt_y"/>
                                          </p:val>
                                        </p:tav>
                                      </p:tavLst>
                                    </p:anim>
                                  </p:childTnLst>
                                </p:cTn>
                              </p:par>
                              <p:par>
                                <p:cTn id="17" presetID="2" presetClass="entr" presetSubtype="1" decel="50000" fill="hold" grpId="0" nodeType="with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1000" fill="hold"/>
                                        <p:tgtEl>
                                          <p:spTgt spid="2"/>
                                        </p:tgtEl>
                                        <p:attrNameLst>
                                          <p:attrName>ppt_x</p:attrName>
                                        </p:attrNameLst>
                                      </p:cBhvr>
                                      <p:tavLst>
                                        <p:tav tm="0">
                                          <p:val>
                                            <p:strVal val="#ppt_x"/>
                                          </p:val>
                                        </p:tav>
                                        <p:tav tm="100000">
                                          <p:val>
                                            <p:strVal val="#ppt_x"/>
                                          </p:val>
                                        </p:tav>
                                      </p:tavLst>
                                    </p:anim>
                                    <p:anim calcmode="lin" valueType="num">
                                      <p:cBhvr additive="base">
                                        <p:cTn id="20" dur="1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6" grpId="0"/>
    </p:bldLst>
  </p:timing>
  <p:hf hdr="0" ftr="0" dt="0"/>
  <p:txStyles>
    <p:titleStyle>
      <a:lvl1pPr algn="l" defTabSz="914318" rtl="0" eaLnBrk="1" latinLnBrk="0" hangingPunct="1">
        <a:lnSpc>
          <a:spcPct val="80000"/>
        </a:lnSpc>
        <a:spcBef>
          <a:spcPct val="0"/>
        </a:spcBef>
        <a:buNone/>
        <a:defRPr sz="3600" b="1" i="0" kern="1200" spc="-100" baseline="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p:titleStyle>
    <p:bodyStyle>
      <a:lvl1pPr marL="0" indent="0" algn="l" defTabSz="914318" rtl="0" eaLnBrk="1" latinLnBrk="0" hangingPunct="1">
        <a:lnSpc>
          <a:spcPct val="150000"/>
        </a:lnSpc>
        <a:spcBef>
          <a:spcPts val="1000"/>
        </a:spcBef>
        <a:buFont typeface="Arial" panose="020B0604020202020204" pitchFamily="34" charset="0"/>
        <a:buNone/>
        <a:defRPr sz="2800" kern="1200">
          <a:solidFill>
            <a:schemeClr val="tx1"/>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0" pos="3840">
          <p15:clr>
            <a:srgbClr val="F26B43"/>
          </p15:clr>
        </p15:guide>
        <p15:guide id="1" orient="horz" pos="2160">
          <p15:clr>
            <a:srgbClr val="F26B43"/>
          </p15:clr>
        </p15:guide>
        <p15:guide id="14" orient="horz" pos="346" userDrawn="1">
          <p15:clr>
            <a:srgbClr val="F26B43"/>
          </p15:clr>
        </p15:guide>
        <p15:guide id="27" orient="horz" pos="3952" userDrawn="1">
          <p15:clr>
            <a:srgbClr val="F26B43"/>
          </p15:clr>
        </p15:guide>
        <p15:guide id="28" pos="642" userDrawn="1">
          <p15:clr>
            <a:srgbClr val="F26B43"/>
          </p15:clr>
        </p15:guide>
        <p15:guide id="29" pos="7038" userDrawn="1">
          <p15:clr>
            <a:srgbClr val="F26B43"/>
          </p15:clr>
        </p15:guide>
        <p15:guide id="44">
          <p15:clr>
            <a:srgbClr val="F26B43"/>
          </p15:clr>
        </p15:guide>
        <p15:guide id="45" pos="7680">
          <p15:clr>
            <a:srgbClr val="F26B43"/>
          </p15:clr>
        </p15:guide>
        <p15:guide id="46" orient="horz">
          <p15:clr>
            <a:srgbClr val="F26B43"/>
          </p15:clr>
        </p15:guide>
        <p15:guide id="47" orient="horz" pos="4320">
          <p15:clr>
            <a:srgbClr val="F26B43"/>
          </p15:clr>
        </p15:guide>
        <p15:guide id="48" pos="1277" userDrawn="1">
          <p15:clr>
            <a:srgbClr val="F26B43"/>
          </p15:clr>
        </p15:guide>
        <p15:guide id="51" orient="horz" pos="709" userDrawn="1">
          <p15:clr>
            <a:srgbClr val="F26B43"/>
          </p15:clr>
        </p15:guide>
        <p15:guide id="52" pos="191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11.xml"/><Relationship Id="rId1" Type="http://schemas.openxmlformats.org/officeDocument/2006/relationships/slideLayout" Target="../slideLayouts/slideLayout34.xml"/><Relationship Id="rId5" Type="http://schemas.openxmlformats.org/officeDocument/2006/relationships/image" Target="../media/image10.png"/><Relationship Id="rId4" Type="http://schemas.openxmlformats.org/officeDocument/2006/relationships/chart" Target="../charts/chart13.xml"/></Relationships>
</file>

<file path=ppt/slides/_rels/slide12.xml.rels><?xml version="1.0" encoding="UTF-8" standalone="yes"?>
<Relationships xmlns="http://schemas.openxmlformats.org/package/2006/relationships"><Relationship Id="rId8" Type="http://schemas.openxmlformats.org/officeDocument/2006/relationships/chart" Target="../charts/chart19.xml"/><Relationship Id="rId3" Type="http://schemas.openxmlformats.org/officeDocument/2006/relationships/chart" Target="../charts/chart14.xml"/><Relationship Id="rId7" Type="http://schemas.openxmlformats.org/officeDocument/2006/relationships/chart" Target="../charts/chart18.xml"/><Relationship Id="rId2" Type="http://schemas.openxmlformats.org/officeDocument/2006/relationships/notesSlide" Target="../notesSlides/notesSlide12.xml"/><Relationship Id="rId1" Type="http://schemas.openxmlformats.org/officeDocument/2006/relationships/slideLayout" Target="../slideLayouts/slideLayout34.xml"/><Relationship Id="rId6" Type="http://schemas.openxmlformats.org/officeDocument/2006/relationships/chart" Target="../charts/chart17.xml"/><Relationship Id="rId5" Type="http://schemas.openxmlformats.org/officeDocument/2006/relationships/chart" Target="../charts/chart16.xml"/><Relationship Id="rId10" Type="http://schemas.openxmlformats.org/officeDocument/2006/relationships/chart" Target="../charts/chart21.xml"/><Relationship Id="rId4" Type="http://schemas.openxmlformats.org/officeDocument/2006/relationships/chart" Target="../charts/chart15.xml"/><Relationship Id="rId9" Type="http://schemas.openxmlformats.org/officeDocument/2006/relationships/chart" Target="../charts/chart20.xml"/></Relationships>
</file>

<file path=ppt/slides/_rels/slide13.xml.rels><?xml version="1.0" encoding="UTF-8" standalone="yes"?>
<Relationships xmlns="http://schemas.openxmlformats.org/package/2006/relationships"><Relationship Id="rId3" Type="http://schemas.openxmlformats.org/officeDocument/2006/relationships/chart" Target="../charts/chart22.xml"/><Relationship Id="rId2" Type="http://schemas.openxmlformats.org/officeDocument/2006/relationships/notesSlide" Target="../notesSlides/notesSlide13.xml"/><Relationship Id="rId1" Type="http://schemas.openxmlformats.org/officeDocument/2006/relationships/slideLayout" Target="../slideLayouts/slideLayout34.xml"/><Relationship Id="rId5" Type="http://schemas.openxmlformats.org/officeDocument/2006/relationships/chart" Target="../charts/chart24.xml"/><Relationship Id="rId4" Type="http://schemas.openxmlformats.org/officeDocument/2006/relationships/chart" Target="../charts/chart23.xml"/></Relationships>
</file>

<file path=ppt/slides/_rels/slide14.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notesSlide" Target="../notesSlides/notesSlide14.xml"/><Relationship Id="rId1" Type="http://schemas.openxmlformats.org/officeDocument/2006/relationships/slideLayout" Target="../slideLayouts/slideLayout34.xml"/><Relationship Id="rId6" Type="http://schemas.openxmlformats.org/officeDocument/2006/relationships/chart" Target="../charts/chart28.xml"/><Relationship Id="rId5" Type="http://schemas.openxmlformats.org/officeDocument/2006/relationships/chart" Target="../charts/chart27.xml"/><Relationship Id="rId4" Type="http://schemas.openxmlformats.org/officeDocument/2006/relationships/chart" Target="../charts/chart26.xml"/></Relationships>
</file>

<file path=ppt/slides/_rels/slide15.xml.rels><?xml version="1.0" encoding="UTF-8" standalone="yes"?>
<Relationships xmlns="http://schemas.openxmlformats.org/package/2006/relationships"><Relationship Id="rId8" Type="http://schemas.openxmlformats.org/officeDocument/2006/relationships/chart" Target="../charts/chart34.xml"/><Relationship Id="rId3" Type="http://schemas.openxmlformats.org/officeDocument/2006/relationships/chart" Target="../charts/chart29.xml"/><Relationship Id="rId7" Type="http://schemas.openxmlformats.org/officeDocument/2006/relationships/chart" Target="../charts/chart33.xml"/><Relationship Id="rId2" Type="http://schemas.openxmlformats.org/officeDocument/2006/relationships/notesSlide" Target="../notesSlides/notesSlide15.xml"/><Relationship Id="rId1" Type="http://schemas.openxmlformats.org/officeDocument/2006/relationships/slideLayout" Target="../slideLayouts/slideLayout34.xml"/><Relationship Id="rId6" Type="http://schemas.openxmlformats.org/officeDocument/2006/relationships/chart" Target="../charts/chart32.xml"/><Relationship Id="rId11" Type="http://schemas.openxmlformats.org/officeDocument/2006/relationships/chart" Target="../charts/chart37.xml"/><Relationship Id="rId5" Type="http://schemas.openxmlformats.org/officeDocument/2006/relationships/chart" Target="../charts/chart31.xml"/><Relationship Id="rId10" Type="http://schemas.openxmlformats.org/officeDocument/2006/relationships/chart" Target="../charts/chart36.xml"/><Relationship Id="rId4" Type="http://schemas.openxmlformats.org/officeDocument/2006/relationships/chart" Target="../charts/chart30.xml"/><Relationship Id="rId9" Type="http://schemas.openxmlformats.org/officeDocument/2006/relationships/chart" Target="../charts/chart35.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chart" Target="../charts/chart38.xml"/><Relationship Id="rId2" Type="http://schemas.openxmlformats.org/officeDocument/2006/relationships/notesSlide" Target="../notesSlides/notesSlide17.xml"/><Relationship Id="rId1" Type="http://schemas.openxmlformats.org/officeDocument/2006/relationships/slideLayout" Target="../slideLayouts/slideLayout34.xml"/></Relationships>
</file>

<file path=ppt/slides/_rels/slide18.xml.rels><?xml version="1.0" encoding="UTF-8" standalone="yes"?>
<Relationships xmlns="http://schemas.openxmlformats.org/package/2006/relationships"><Relationship Id="rId3" Type="http://schemas.openxmlformats.org/officeDocument/2006/relationships/chart" Target="../charts/chart39.xml"/><Relationship Id="rId2" Type="http://schemas.openxmlformats.org/officeDocument/2006/relationships/notesSlide" Target="../notesSlides/notesSlide18.xml"/><Relationship Id="rId1" Type="http://schemas.openxmlformats.org/officeDocument/2006/relationships/slideLayout" Target="../slideLayouts/slideLayout3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chart" Target="../charts/chart40.xml"/></Relationships>
</file>

<file path=ppt/slides/_rels/slide19.xml.rels><?xml version="1.0" encoding="UTF-8" standalone="yes"?>
<Relationships xmlns="http://schemas.openxmlformats.org/package/2006/relationships"><Relationship Id="rId3" Type="http://schemas.openxmlformats.org/officeDocument/2006/relationships/chart" Target="../charts/chart41.xml"/><Relationship Id="rId2" Type="http://schemas.openxmlformats.org/officeDocument/2006/relationships/notesSlide" Target="../notesSlides/notesSlide19.xml"/><Relationship Id="rId1" Type="http://schemas.openxmlformats.org/officeDocument/2006/relationships/slideLayout" Target="../slideLayouts/slideLayout34.xml"/><Relationship Id="rId5" Type="http://schemas.openxmlformats.org/officeDocument/2006/relationships/chart" Target="../charts/chart43.xml"/><Relationship Id="rId4" Type="http://schemas.openxmlformats.org/officeDocument/2006/relationships/chart" Target="../charts/chart4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4.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34.xml"/><Relationship Id="rId6" Type="http://schemas.openxmlformats.org/officeDocument/2006/relationships/chart" Target="../charts/chart4.xml"/><Relationship Id="rId5" Type="http://schemas.openxmlformats.org/officeDocument/2006/relationships/chart" Target="../charts/chart3.xml"/><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8.xml"/><Relationship Id="rId1" Type="http://schemas.openxmlformats.org/officeDocument/2006/relationships/slideLayout" Target="../slideLayouts/slideLayout34.xml"/><Relationship Id="rId4" Type="http://schemas.openxmlformats.org/officeDocument/2006/relationships/chart" Target="../charts/chart7.xml"/></Relationships>
</file>

<file path=ppt/slides/_rels/slide9.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chart" Target="../charts/chart8.xml"/><Relationship Id="rId7" Type="http://schemas.openxmlformats.org/officeDocument/2006/relationships/chart" Target="../charts/chart11.xml"/><Relationship Id="rId2" Type="http://schemas.openxmlformats.org/officeDocument/2006/relationships/notesSlide" Target="../notesSlides/notesSlide9.xml"/><Relationship Id="rId1" Type="http://schemas.openxmlformats.org/officeDocument/2006/relationships/slideLayout" Target="../slideLayouts/slideLayout34.xml"/><Relationship Id="rId6" Type="http://schemas.openxmlformats.org/officeDocument/2006/relationships/image" Target="../media/image5.png"/><Relationship Id="rId11" Type="http://schemas.openxmlformats.org/officeDocument/2006/relationships/image" Target="../media/image9.png"/><Relationship Id="rId5" Type="http://schemas.openxmlformats.org/officeDocument/2006/relationships/chart" Target="../charts/chart10.xml"/><Relationship Id="rId10" Type="http://schemas.openxmlformats.org/officeDocument/2006/relationships/image" Target="../media/image8.png"/><Relationship Id="rId4" Type="http://schemas.openxmlformats.org/officeDocument/2006/relationships/chart" Target="../charts/chart9.xml"/><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Title 7"/>
          <p:cNvSpPr>
            <a:spLocks noGrp="1"/>
          </p:cNvSpPr>
          <p:nvPr>
            <p:ph type="title"/>
          </p:nvPr>
        </p:nvSpPr>
        <p:spPr>
          <a:xfrm>
            <a:off x="1024971" y="2375507"/>
            <a:ext cx="4240449" cy="3049933"/>
          </a:xfrm>
        </p:spPr>
        <p:txBody>
          <a:bodyPr/>
          <a:lstStyle/>
          <a:p>
            <a:pPr algn="l"/>
            <a:r>
              <a:rPr lang="ru-RU" sz="8000" dirty="0"/>
              <a:t>от </a:t>
            </a:r>
            <a:r>
              <a:rPr lang="ru-RU" sz="8000" dirty="0">
                <a:solidFill>
                  <a:schemeClr val="accent1"/>
                </a:solidFill>
              </a:rPr>
              <a:t>кода</a:t>
            </a:r>
            <a:r>
              <a:rPr lang="ru-RU" sz="8000" dirty="0"/>
              <a:t> до </a:t>
            </a:r>
            <a:r>
              <a:rPr lang="ru-RU" sz="8000" dirty="0">
                <a:solidFill>
                  <a:schemeClr val="accent3"/>
                </a:solidFill>
              </a:rPr>
              <a:t>прода</a:t>
            </a:r>
            <a:r>
              <a:rPr lang="ru-RU" sz="8000" dirty="0"/>
              <a:t> за 1 час</a:t>
            </a:r>
            <a:endParaRPr lang="en-US" sz="8000" dirty="0"/>
          </a:p>
        </p:txBody>
      </p:sp>
      <p:pic>
        <p:nvPicPr>
          <p:cNvPr id="14" name="Рисунок 13">
            <a:extLst>
              <a:ext uri="{FF2B5EF4-FFF2-40B4-BE49-F238E27FC236}">
                <a16:creationId xmlns:a16="http://schemas.microsoft.com/office/drawing/2014/main" id="{5B48C7DE-896C-8141-ADC7-0EF2B5A8EBA4}"/>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8478" r="8478"/>
          <a:stretch/>
        </p:blipFill>
        <p:spPr>
          <a:xfrm>
            <a:off x="6096000" y="0"/>
            <a:ext cx="6096000" cy="6858000"/>
          </a:xfrm>
        </p:spPr>
      </p:pic>
    </p:spTree>
    <p:extLst>
      <p:ext uri="{BB962C8B-B14F-4D97-AF65-F5344CB8AC3E}">
        <p14:creationId xmlns:p14="http://schemas.microsoft.com/office/powerpoint/2010/main" val="8058177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585704-D236-4985-B56C-4BF1DDDE1792}"/>
              </a:ext>
            </a:extLst>
          </p:cNvPr>
          <p:cNvSpPr txBox="1"/>
          <p:nvPr/>
        </p:nvSpPr>
        <p:spPr>
          <a:xfrm>
            <a:off x="401405" y="1123986"/>
            <a:ext cx="6309503" cy="1005403"/>
          </a:xfrm>
          <a:prstGeom prst="rect">
            <a:avLst/>
          </a:prstGeom>
          <a:noFill/>
        </p:spPr>
        <p:txBody>
          <a:bodyPr wrap="square" rtlCol="0">
            <a:spAutoFit/>
          </a:bodyPr>
          <a:lstStyle/>
          <a:p>
            <a:pPr algn="just">
              <a:spcAft>
                <a:spcPts val="400"/>
              </a:spcAft>
            </a:pPr>
            <a:r>
              <a:rPr lang="en-US" sz="1200" b="1" dirty="0">
                <a:solidFill>
                  <a:schemeClr val="accent2">
                    <a:lumMod val="50000"/>
                  </a:schemeClr>
                </a:solidFill>
              </a:rPr>
              <a:t>23% of projects have full validation cycle for new features 1+ month long</a:t>
            </a:r>
          </a:p>
          <a:p>
            <a:pPr algn="just">
              <a:spcAft>
                <a:spcPts val="400"/>
              </a:spcAft>
            </a:pPr>
            <a:r>
              <a:rPr lang="en-US" sz="1050" dirty="0"/>
              <a:t>Projects which can deliver features within several months typically have increased number of functional tests in comparison with others</a:t>
            </a:r>
            <a:r>
              <a:rPr lang="ru-RU" sz="1050" dirty="0"/>
              <a:t> </a:t>
            </a:r>
            <a:r>
              <a:rPr lang="en-US" sz="1050" dirty="0"/>
              <a:t>and immature or inefficient test automation practices. Typical segment representing such projects show they have more than </a:t>
            </a:r>
            <a:r>
              <a:rPr lang="en-US" sz="1050" b="1" dirty="0"/>
              <a:t>5000</a:t>
            </a:r>
            <a:r>
              <a:rPr lang="en-US" sz="1050" dirty="0"/>
              <a:t> automated tests though low automation coverage </a:t>
            </a:r>
            <a:r>
              <a:rPr lang="en-US" sz="1050" b="1" dirty="0"/>
              <a:t>&lt; 50%</a:t>
            </a:r>
            <a:r>
              <a:rPr lang="en-US" sz="1050" dirty="0"/>
              <a:t>.</a:t>
            </a:r>
          </a:p>
        </p:txBody>
      </p:sp>
      <p:sp>
        <p:nvSpPr>
          <p:cNvPr id="33" name="TextBox 32">
            <a:extLst>
              <a:ext uri="{FF2B5EF4-FFF2-40B4-BE49-F238E27FC236}">
                <a16:creationId xmlns:a16="http://schemas.microsoft.com/office/drawing/2014/main" id="{1BCCDC42-AD52-4A05-AB69-0AD71CA1A7B7}"/>
              </a:ext>
            </a:extLst>
          </p:cNvPr>
          <p:cNvSpPr txBox="1"/>
          <p:nvPr/>
        </p:nvSpPr>
        <p:spPr>
          <a:xfrm>
            <a:off x="398000" y="2262760"/>
            <a:ext cx="6313031" cy="997709"/>
          </a:xfrm>
          <a:prstGeom prst="rect">
            <a:avLst/>
          </a:prstGeom>
          <a:noFill/>
        </p:spPr>
        <p:txBody>
          <a:bodyPr wrap="square" rtlCol="0">
            <a:spAutoFit/>
          </a:bodyPr>
          <a:lstStyle/>
          <a:p>
            <a:pPr algn="just">
              <a:spcAft>
                <a:spcPts val="400"/>
              </a:spcAft>
            </a:pPr>
            <a:r>
              <a:rPr lang="en-US" sz="1200" b="1" dirty="0">
                <a:solidFill>
                  <a:schemeClr val="accent2">
                    <a:lumMod val="50000"/>
                  </a:schemeClr>
                </a:solidFill>
                <a:latin typeface="+mj-lt"/>
              </a:rPr>
              <a:t>Ineffective test automation impacts delivery worse than pure manual activities</a:t>
            </a:r>
          </a:p>
          <a:p>
            <a:pPr algn="just">
              <a:spcAft>
                <a:spcPts val="400"/>
              </a:spcAft>
            </a:pPr>
            <a:r>
              <a:rPr lang="en-US" sz="1050" dirty="0"/>
              <a:t>Analysis shows that no automation adopted on the project increases probability of delayed releases</a:t>
            </a:r>
            <a:r>
              <a:rPr lang="ru-RU" sz="1050" dirty="0"/>
              <a:t> (1 </a:t>
            </a:r>
            <a:r>
              <a:rPr lang="en-US" sz="1050" dirty="0"/>
              <a:t>month or more) less than unbalanced test pyramid, low pass ratio (&lt;50%) and long running tests which increased risk of late delivery by 7, 53 and 4 times correspondingly.</a:t>
            </a:r>
          </a:p>
        </p:txBody>
      </p:sp>
      <p:sp>
        <p:nvSpPr>
          <p:cNvPr id="37" name="TextBox 36">
            <a:extLst>
              <a:ext uri="{FF2B5EF4-FFF2-40B4-BE49-F238E27FC236}">
                <a16:creationId xmlns:a16="http://schemas.microsoft.com/office/drawing/2014/main" id="{933A7295-4DB2-4137-816A-CD0A9A8C05BE}"/>
              </a:ext>
            </a:extLst>
          </p:cNvPr>
          <p:cNvSpPr txBox="1"/>
          <p:nvPr/>
        </p:nvSpPr>
        <p:spPr>
          <a:xfrm>
            <a:off x="401405" y="3390654"/>
            <a:ext cx="6313031" cy="836126"/>
          </a:xfrm>
          <a:prstGeom prst="rect">
            <a:avLst/>
          </a:prstGeom>
          <a:noFill/>
        </p:spPr>
        <p:txBody>
          <a:bodyPr wrap="square" rtlCol="0">
            <a:spAutoFit/>
          </a:bodyPr>
          <a:lstStyle/>
          <a:p>
            <a:pPr>
              <a:spcAft>
                <a:spcPts val="400"/>
              </a:spcAft>
            </a:pPr>
            <a:r>
              <a:rPr lang="en-US" sz="1200" b="1" dirty="0">
                <a:solidFill>
                  <a:schemeClr val="accent2">
                    <a:lumMod val="50000"/>
                  </a:schemeClr>
                </a:solidFill>
                <a:latin typeface="+mj-lt"/>
              </a:rPr>
              <a:t>Outdated technologies for automation may influence speed of delivery</a:t>
            </a:r>
            <a:endParaRPr lang="en-US" sz="1200" b="1" spc="-27" dirty="0">
              <a:solidFill>
                <a:schemeClr val="accent2">
                  <a:lumMod val="50000"/>
                </a:schemeClr>
              </a:solidFill>
              <a:latin typeface="+mj-lt"/>
            </a:endParaRPr>
          </a:p>
          <a:p>
            <a:pPr algn="just">
              <a:spcAft>
                <a:spcPts val="400"/>
              </a:spcAft>
            </a:pPr>
            <a:r>
              <a:rPr lang="en-US" sz="1050" dirty="0"/>
              <a:t>As an example, when Visual Basic language was used for implementation of automated tests, the risk of having low maturity in Continuous Testing increased by 21 times. This might be caused by implicit factors related to execution environment or run time.</a:t>
            </a:r>
          </a:p>
        </p:txBody>
      </p:sp>
      <p:sp>
        <p:nvSpPr>
          <p:cNvPr id="34" name="TextBox 33">
            <a:extLst>
              <a:ext uri="{FF2B5EF4-FFF2-40B4-BE49-F238E27FC236}">
                <a16:creationId xmlns:a16="http://schemas.microsoft.com/office/drawing/2014/main" id="{402C4B10-1037-41B6-86FA-68E18D755478}"/>
              </a:ext>
            </a:extLst>
          </p:cNvPr>
          <p:cNvSpPr txBox="1"/>
          <p:nvPr/>
        </p:nvSpPr>
        <p:spPr>
          <a:xfrm>
            <a:off x="407237" y="4356965"/>
            <a:ext cx="6313033" cy="1020792"/>
          </a:xfrm>
          <a:prstGeom prst="rect">
            <a:avLst/>
          </a:prstGeom>
          <a:noFill/>
        </p:spPr>
        <p:txBody>
          <a:bodyPr wrap="square" rtlCol="0">
            <a:spAutoFit/>
          </a:bodyPr>
          <a:lstStyle/>
          <a:p>
            <a:pPr algn="just">
              <a:spcAft>
                <a:spcPts val="400"/>
              </a:spcAft>
            </a:pPr>
            <a:r>
              <a:rPr lang="en-US" sz="1200" b="1" dirty="0">
                <a:solidFill>
                  <a:schemeClr val="accent2">
                    <a:lumMod val="50000"/>
                  </a:schemeClr>
                </a:solidFill>
                <a:latin typeface="+mj-lt"/>
              </a:rPr>
              <a:t>Legacy architecture and lack of Cloud technologies is typical for low performers</a:t>
            </a:r>
          </a:p>
          <a:p>
            <a:pPr algn="just">
              <a:spcAft>
                <a:spcPts val="400"/>
              </a:spcAft>
            </a:pPr>
            <a:r>
              <a:rPr lang="en-US" sz="1050" dirty="0"/>
              <a:t>When Cloud technologies are not used, the probability of delayed delivery is increased by more than 6 times. Most often the architecture of system under test for low performing segment is Service-Oriented architecture, N-Layered architecture or Monolithic.</a:t>
            </a:r>
          </a:p>
        </p:txBody>
      </p:sp>
      <p:sp>
        <p:nvSpPr>
          <p:cNvPr id="36" name="TextBox 35">
            <a:extLst>
              <a:ext uri="{FF2B5EF4-FFF2-40B4-BE49-F238E27FC236}">
                <a16:creationId xmlns:a16="http://schemas.microsoft.com/office/drawing/2014/main" id="{7DEC5A93-145B-4F40-BDEF-4CA6E8A6A218}"/>
              </a:ext>
            </a:extLst>
          </p:cNvPr>
          <p:cNvSpPr txBox="1"/>
          <p:nvPr/>
        </p:nvSpPr>
        <p:spPr>
          <a:xfrm>
            <a:off x="407237" y="5506875"/>
            <a:ext cx="6303463" cy="974626"/>
          </a:xfrm>
          <a:prstGeom prst="rect">
            <a:avLst/>
          </a:prstGeom>
          <a:noFill/>
        </p:spPr>
        <p:txBody>
          <a:bodyPr wrap="square" rtlCol="0">
            <a:spAutoFit/>
          </a:bodyPr>
          <a:lstStyle/>
          <a:p>
            <a:pPr algn="just">
              <a:spcAft>
                <a:spcPts val="400"/>
              </a:spcAft>
            </a:pPr>
            <a:r>
              <a:rPr lang="en-US" sz="1200" b="1" spc="-27" dirty="0">
                <a:solidFill>
                  <a:schemeClr val="accent2">
                    <a:lumMod val="50000"/>
                  </a:schemeClr>
                </a:solidFill>
                <a:latin typeface="+mj-lt"/>
              </a:rPr>
              <a:t>Large number of tests with low pass ratio is key impediment for fast feedback</a:t>
            </a:r>
          </a:p>
          <a:p>
            <a:pPr algn="just">
              <a:spcAft>
                <a:spcPts val="400"/>
              </a:spcAft>
            </a:pPr>
            <a:r>
              <a:rPr lang="en-US" sz="1050" dirty="0"/>
              <a:t>Key factors which have impact on low continuous testing maturity include high number of tests </a:t>
            </a:r>
            <a:r>
              <a:rPr lang="en-US" sz="1050" b="1" dirty="0"/>
              <a:t>&gt; 5000</a:t>
            </a:r>
            <a:r>
              <a:rPr lang="en-US" sz="1050" dirty="0"/>
              <a:t> and low pass ratio </a:t>
            </a:r>
            <a:r>
              <a:rPr lang="en-US" sz="1050" b="1" dirty="0"/>
              <a:t>&lt; 50%</a:t>
            </a:r>
            <a:r>
              <a:rPr lang="en-US" sz="1050" dirty="0"/>
              <a:t>. Analysis shows that projects with ineffective test automation which requires increased effort for maintaining, execution and analysis in parallel with manual testing activities slows down delivery the most.</a:t>
            </a:r>
          </a:p>
        </p:txBody>
      </p:sp>
      <p:sp>
        <p:nvSpPr>
          <p:cNvPr id="3" name="TextBox 2">
            <a:extLst>
              <a:ext uri="{FF2B5EF4-FFF2-40B4-BE49-F238E27FC236}">
                <a16:creationId xmlns:a16="http://schemas.microsoft.com/office/drawing/2014/main" id="{C15EDCBB-BFBC-4B97-926D-D829FDFD3E51}"/>
              </a:ext>
            </a:extLst>
          </p:cNvPr>
          <p:cNvSpPr txBox="1"/>
          <p:nvPr/>
        </p:nvSpPr>
        <p:spPr>
          <a:xfrm>
            <a:off x="6763620" y="1086990"/>
            <a:ext cx="5347554" cy="297454"/>
          </a:xfrm>
          <a:prstGeom prst="rect">
            <a:avLst/>
          </a:prstGeom>
          <a:noFill/>
        </p:spPr>
        <p:txBody>
          <a:bodyPr wrap="none" rtlCol="0">
            <a:spAutoFit/>
          </a:bodyPr>
          <a:lstStyle/>
          <a:p>
            <a:r>
              <a:rPr lang="en-US" sz="1333" dirty="0"/>
              <a:t>What influences the probability of being Low Performer the most</a:t>
            </a:r>
          </a:p>
        </p:txBody>
      </p:sp>
      <p:sp>
        <p:nvSpPr>
          <p:cNvPr id="16" name="TextBox 15">
            <a:extLst>
              <a:ext uri="{FF2B5EF4-FFF2-40B4-BE49-F238E27FC236}">
                <a16:creationId xmlns:a16="http://schemas.microsoft.com/office/drawing/2014/main" id="{C271FA2F-AE47-44A9-AAD0-7A43C2139907}"/>
              </a:ext>
            </a:extLst>
          </p:cNvPr>
          <p:cNvSpPr txBox="1"/>
          <p:nvPr/>
        </p:nvSpPr>
        <p:spPr>
          <a:xfrm>
            <a:off x="7057742" y="1429228"/>
            <a:ext cx="641522" cy="256545"/>
          </a:xfrm>
          <a:prstGeom prst="rect">
            <a:avLst/>
          </a:prstGeom>
          <a:noFill/>
        </p:spPr>
        <p:txBody>
          <a:bodyPr wrap="none" rtlCol="0">
            <a:spAutoFit/>
          </a:bodyPr>
          <a:lstStyle/>
          <a:p>
            <a:r>
              <a:rPr lang="en-US" sz="1067" dirty="0"/>
              <a:t>when…</a:t>
            </a:r>
          </a:p>
        </p:txBody>
      </p:sp>
      <p:sp>
        <p:nvSpPr>
          <p:cNvPr id="38" name="TextBox 37">
            <a:extLst>
              <a:ext uri="{FF2B5EF4-FFF2-40B4-BE49-F238E27FC236}">
                <a16:creationId xmlns:a16="http://schemas.microsoft.com/office/drawing/2014/main" id="{89931FF6-41A6-493E-BA1D-93216D2DC4E8}"/>
              </a:ext>
            </a:extLst>
          </p:cNvPr>
          <p:cNvSpPr txBox="1"/>
          <p:nvPr/>
        </p:nvSpPr>
        <p:spPr>
          <a:xfrm>
            <a:off x="7928158" y="1429228"/>
            <a:ext cx="3996607" cy="256545"/>
          </a:xfrm>
          <a:prstGeom prst="rect">
            <a:avLst/>
          </a:prstGeom>
          <a:noFill/>
        </p:spPr>
        <p:txBody>
          <a:bodyPr wrap="none" rtlCol="0">
            <a:spAutoFit/>
          </a:bodyPr>
          <a:lstStyle/>
          <a:p>
            <a:r>
              <a:rPr lang="en-US" sz="1067" dirty="0"/>
              <a:t>…the likelihood of project being low performer increased by</a:t>
            </a:r>
          </a:p>
        </p:txBody>
      </p:sp>
      <p:grpSp>
        <p:nvGrpSpPr>
          <p:cNvPr id="41" name="Group 40">
            <a:extLst>
              <a:ext uri="{FF2B5EF4-FFF2-40B4-BE49-F238E27FC236}">
                <a16:creationId xmlns:a16="http://schemas.microsoft.com/office/drawing/2014/main" id="{D2607786-C56A-4655-AAE2-222CF9F59595}"/>
              </a:ext>
            </a:extLst>
          </p:cNvPr>
          <p:cNvGrpSpPr/>
          <p:nvPr/>
        </p:nvGrpSpPr>
        <p:grpSpPr>
          <a:xfrm>
            <a:off x="6714436" y="1772185"/>
            <a:ext cx="4904707" cy="627270"/>
            <a:chOff x="5035827" y="1098991"/>
            <a:chExt cx="3678530" cy="470452"/>
          </a:xfrm>
        </p:grpSpPr>
        <p:sp>
          <p:nvSpPr>
            <p:cNvPr id="22" name="TextBox 21">
              <a:extLst>
                <a:ext uri="{FF2B5EF4-FFF2-40B4-BE49-F238E27FC236}">
                  <a16:creationId xmlns:a16="http://schemas.microsoft.com/office/drawing/2014/main" id="{8C3A2AC7-A9C6-4DBD-BBD8-66EF4FF81F75}"/>
                </a:ext>
              </a:extLst>
            </p:cNvPr>
            <p:cNvSpPr txBox="1"/>
            <p:nvPr/>
          </p:nvSpPr>
          <p:spPr>
            <a:xfrm>
              <a:off x="5035827" y="1164332"/>
              <a:ext cx="1414581" cy="315567"/>
            </a:xfrm>
            <a:prstGeom prst="rect">
              <a:avLst/>
            </a:prstGeom>
            <a:noFill/>
          </p:spPr>
          <p:txBody>
            <a:bodyPr wrap="square" rtlCol="0">
              <a:spAutoFit/>
            </a:bodyPr>
            <a:lstStyle/>
            <a:p>
              <a:pPr algn="ctr"/>
              <a:r>
                <a:rPr lang="en-US" sz="1067" dirty="0"/>
                <a:t>functional test automation level </a:t>
              </a:r>
              <a:r>
                <a:rPr lang="en-US" sz="1067" b="1" dirty="0"/>
                <a:t>&lt; 50%</a:t>
              </a:r>
            </a:p>
          </p:txBody>
        </p:sp>
        <p:sp>
          <p:nvSpPr>
            <p:cNvPr id="23" name="Oval 22">
              <a:extLst>
                <a:ext uri="{FF2B5EF4-FFF2-40B4-BE49-F238E27FC236}">
                  <a16:creationId xmlns:a16="http://schemas.microsoft.com/office/drawing/2014/main" id="{FE48F07D-DF98-49A0-B186-FD1752D88979}"/>
                </a:ext>
              </a:extLst>
            </p:cNvPr>
            <p:cNvSpPr/>
            <p:nvPr/>
          </p:nvSpPr>
          <p:spPr>
            <a:xfrm>
              <a:off x="8243905" y="1098991"/>
              <a:ext cx="470452" cy="4704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67" dirty="0">
                  <a:solidFill>
                    <a:schemeClr val="bg1"/>
                  </a:solidFill>
                </a:rPr>
                <a:t>76.37x</a:t>
              </a:r>
            </a:p>
          </p:txBody>
        </p:sp>
        <p:cxnSp>
          <p:nvCxnSpPr>
            <p:cNvPr id="39" name="Straight Arrow Connector 38">
              <a:extLst>
                <a:ext uri="{FF2B5EF4-FFF2-40B4-BE49-F238E27FC236}">
                  <a16:creationId xmlns:a16="http://schemas.microsoft.com/office/drawing/2014/main" id="{49F33D75-D8D0-4438-980B-16378F55E46F}"/>
                </a:ext>
              </a:extLst>
            </p:cNvPr>
            <p:cNvCxnSpPr>
              <a:cxnSpLocks/>
              <a:stCxn id="22" idx="3"/>
              <a:endCxn id="23" idx="2"/>
            </p:cNvCxnSpPr>
            <p:nvPr/>
          </p:nvCxnSpPr>
          <p:spPr>
            <a:xfrm>
              <a:off x="6450408" y="1322115"/>
              <a:ext cx="1793497" cy="12102"/>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a:extLst>
              <a:ext uri="{FF2B5EF4-FFF2-40B4-BE49-F238E27FC236}">
                <a16:creationId xmlns:a16="http://schemas.microsoft.com/office/drawing/2014/main" id="{CA11539A-D547-46F1-8317-A732EEB51505}"/>
              </a:ext>
            </a:extLst>
          </p:cNvPr>
          <p:cNvGrpSpPr/>
          <p:nvPr/>
        </p:nvGrpSpPr>
        <p:grpSpPr>
          <a:xfrm>
            <a:off x="6714436" y="2578034"/>
            <a:ext cx="4591072" cy="627269"/>
            <a:chOff x="5035827" y="1098991"/>
            <a:chExt cx="3443304" cy="470452"/>
          </a:xfrm>
        </p:grpSpPr>
        <p:sp>
          <p:nvSpPr>
            <p:cNvPr id="44" name="TextBox 43">
              <a:extLst>
                <a:ext uri="{FF2B5EF4-FFF2-40B4-BE49-F238E27FC236}">
                  <a16:creationId xmlns:a16="http://schemas.microsoft.com/office/drawing/2014/main" id="{B466656B-44B5-4B57-82BF-C0EDE097CA4C}"/>
                </a:ext>
              </a:extLst>
            </p:cNvPr>
            <p:cNvSpPr txBox="1"/>
            <p:nvPr/>
          </p:nvSpPr>
          <p:spPr>
            <a:xfrm>
              <a:off x="5035827" y="1164940"/>
              <a:ext cx="1414582" cy="315567"/>
            </a:xfrm>
            <a:prstGeom prst="rect">
              <a:avLst/>
            </a:prstGeom>
            <a:noFill/>
          </p:spPr>
          <p:txBody>
            <a:bodyPr wrap="square" rtlCol="0">
              <a:spAutoFit/>
            </a:bodyPr>
            <a:lstStyle/>
            <a:p>
              <a:pPr algn="ctr"/>
              <a:r>
                <a:rPr lang="en-US" sz="1067" dirty="0"/>
                <a:t>pass ratio for automation runs </a:t>
              </a:r>
              <a:r>
                <a:rPr lang="en-US" sz="1067" b="1" dirty="0"/>
                <a:t>&lt; 50%</a:t>
              </a:r>
            </a:p>
          </p:txBody>
        </p:sp>
        <p:sp>
          <p:nvSpPr>
            <p:cNvPr id="45" name="Oval 44">
              <a:extLst>
                <a:ext uri="{FF2B5EF4-FFF2-40B4-BE49-F238E27FC236}">
                  <a16:creationId xmlns:a16="http://schemas.microsoft.com/office/drawing/2014/main" id="{4864F27D-4E13-45BB-8AB8-D09713F257DA}"/>
                </a:ext>
              </a:extLst>
            </p:cNvPr>
            <p:cNvSpPr/>
            <p:nvPr/>
          </p:nvSpPr>
          <p:spPr>
            <a:xfrm>
              <a:off x="8008679" y="1098991"/>
              <a:ext cx="470452" cy="4704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67" dirty="0">
                  <a:solidFill>
                    <a:schemeClr val="bg1"/>
                  </a:solidFill>
                </a:rPr>
                <a:t>53.22x</a:t>
              </a:r>
            </a:p>
          </p:txBody>
        </p:sp>
        <p:cxnSp>
          <p:nvCxnSpPr>
            <p:cNvPr id="46" name="Straight Arrow Connector 45">
              <a:extLst>
                <a:ext uri="{FF2B5EF4-FFF2-40B4-BE49-F238E27FC236}">
                  <a16:creationId xmlns:a16="http://schemas.microsoft.com/office/drawing/2014/main" id="{498A0E81-0537-4D52-B73F-9A9B07081E04}"/>
                </a:ext>
              </a:extLst>
            </p:cNvPr>
            <p:cNvCxnSpPr>
              <a:cxnSpLocks/>
              <a:stCxn id="44" idx="3"/>
              <a:endCxn id="45" idx="2"/>
            </p:cNvCxnSpPr>
            <p:nvPr/>
          </p:nvCxnSpPr>
          <p:spPr>
            <a:xfrm>
              <a:off x="6450409" y="1322724"/>
              <a:ext cx="1558271" cy="11494"/>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9421045F-9E56-46E9-B67B-4123531D3943}"/>
              </a:ext>
            </a:extLst>
          </p:cNvPr>
          <p:cNvGrpSpPr/>
          <p:nvPr/>
        </p:nvGrpSpPr>
        <p:grpSpPr>
          <a:xfrm>
            <a:off x="6714436" y="3383882"/>
            <a:ext cx="3963803" cy="627269"/>
            <a:chOff x="5035827" y="1098991"/>
            <a:chExt cx="2972852" cy="470452"/>
          </a:xfrm>
        </p:grpSpPr>
        <p:sp>
          <p:nvSpPr>
            <p:cNvPr id="49" name="TextBox 48">
              <a:extLst>
                <a:ext uri="{FF2B5EF4-FFF2-40B4-BE49-F238E27FC236}">
                  <a16:creationId xmlns:a16="http://schemas.microsoft.com/office/drawing/2014/main" id="{8CB39DA4-6D2C-4EE5-91E5-27909183C239}"/>
                </a:ext>
              </a:extLst>
            </p:cNvPr>
            <p:cNvSpPr txBox="1"/>
            <p:nvPr/>
          </p:nvSpPr>
          <p:spPr>
            <a:xfrm>
              <a:off x="5035827" y="1166781"/>
              <a:ext cx="1414582" cy="315567"/>
            </a:xfrm>
            <a:prstGeom prst="rect">
              <a:avLst/>
            </a:prstGeom>
            <a:noFill/>
          </p:spPr>
          <p:txBody>
            <a:bodyPr wrap="square" rtlCol="0">
              <a:spAutoFit/>
            </a:bodyPr>
            <a:lstStyle/>
            <a:p>
              <a:pPr algn="ctr"/>
              <a:r>
                <a:rPr lang="en-US" sz="1067" dirty="0"/>
                <a:t>programming language for automation is </a:t>
              </a:r>
              <a:r>
                <a:rPr lang="en-US" sz="1067" b="1" dirty="0"/>
                <a:t>Visual Basic</a:t>
              </a:r>
            </a:p>
          </p:txBody>
        </p:sp>
        <p:sp>
          <p:nvSpPr>
            <p:cNvPr id="50" name="Oval 49">
              <a:extLst>
                <a:ext uri="{FF2B5EF4-FFF2-40B4-BE49-F238E27FC236}">
                  <a16:creationId xmlns:a16="http://schemas.microsoft.com/office/drawing/2014/main" id="{1A946A81-D87B-44D8-84D9-C972F849D7D4}"/>
                </a:ext>
              </a:extLst>
            </p:cNvPr>
            <p:cNvSpPr/>
            <p:nvPr/>
          </p:nvSpPr>
          <p:spPr>
            <a:xfrm>
              <a:off x="7538227" y="1098991"/>
              <a:ext cx="470452" cy="4704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67" dirty="0">
                  <a:solidFill>
                    <a:schemeClr val="bg1"/>
                  </a:solidFill>
                </a:rPr>
                <a:t>21.04x</a:t>
              </a:r>
            </a:p>
          </p:txBody>
        </p:sp>
        <p:cxnSp>
          <p:nvCxnSpPr>
            <p:cNvPr id="51" name="Straight Arrow Connector 50">
              <a:extLst>
                <a:ext uri="{FF2B5EF4-FFF2-40B4-BE49-F238E27FC236}">
                  <a16:creationId xmlns:a16="http://schemas.microsoft.com/office/drawing/2014/main" id="{45473FE8-9F47-44D8-A7C3-AB4E95CB6FFD}"/>
                </a:ext>
              </a:extLst>
            </p:cNvPr>
            <p:cNvCxnSpPr>
              <a:cxnSpLocks/>
              <a:stCxn id="49" idx="3"/>
              <a:endCxn id="50" idx="2"/>
            </p:cNvCxnSpPr>
            <p:nvPr/>
          </p:nvCxnSpPr>
          <p:spPr>
            <a:xfrm>
              <a:off x="6450409" y="1324565"/>
              <a:ext cx="1087819" cy="9653"/>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7276137E-B218-4345-B55A-93E828EADD06}"/>
              </a:ext>
            </a:extLst>
          </p:cNvPr>
          <p:cNvGrpSpPr/>
          <p:nvPr/>
        </p:nvGrpSpPr>
        <p:grpSpPr>
          <a:xfrm>
            <a:off x="6714436" y="4189732"/>
            <a:ext cx="3650168" cy="627270"/>
            <a:chOff x="5035827" y="1098991"/>
            <a:chExt cx="2737626" cy="470452"/>
          </a:xfrm>
        </p:grpSpPr>
        <p:sp>
          <p:nvSpPr>
            <p:cNvPr id="58" name="TextBox 57">
              <a:extLst>
                <a:ext uri="{FF2B5EF4-FFF2-40B4-BE49-F238E27FC236}">
                  <a16:creationId xmlns:a16="http://schemas.microsoft.com/office/drawing/2014/main" id="{FF8E5BC8-18DA-4402-A023-00429A66973E}"/>
                </a:ext>
              </a:extLst>
            </p:cNvPr>
            <p:cNvSpPr txBox="1"/>
            <p:nvPr/>
          </p:nvSpPr>
          <p:spPr>
            <a:xfrm>
              <a:off x="5035827" y="1170963"/>
              <a:ext cx="1414581" cy="315567"/>
            </a:xfrm>
            <a:prstGeom prst="rect">
              <a:avLst/>
            </a:prstGeom>
            <a:noFill/>
          </p:spPr>
          <p:txBody>
            <a:bodyPr wrap="square" rtlCol="0">
              <a:spAutoFit/>
            </a:bodyPr>
            <a:lstStyle/>
            <a:p>
              <a:pPr algn="ctr"/>
              <a:r>
                <a:rPr lang="en-US" sz="1067" dirty="0"/>
                <a:t>Unit test coverage</a:t>
              </a:r>
              <a:br>
                <a:rPr lang="en-US" sz="1067" dirty="0"/>
              </a:br>
              <a:r>
                <a:rPr lang="en-US" sz="1067" b="1" dirty="0"/>
                <a:t>&lt; 50%</a:t>
              </a:r>
            </a:p>
          </p:txBody>
        </p:sp>
        <p:sp>
          <p:nvSpPr>
            <p:cNvPr id="59" name="Oval 58">
              <a:extLst>
                <a:ext uri="{FF2B5EF4-FFF2-40B4-BE49-F238E27FC236}">
                  <a16:creationId xmlns:a16="http://schemas.microsoft.com/office/drawing/2014/main" id="{152E1E32-AA29-405E-AA2C-4890F754AE93}"/>
                </a:ext>
              </a:extLst>
            </p:cNvPr>
            <p:cNvSpPr/>
            <p:nvPr/>
          </p:nvSpPr>
          <p:spPr>
            <a:xfrm>
              <a:off x="7303001" y="1098991"/>
              <a:ext cx="470452" cy="4704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67" dirty="0">
                  <a:solidFill>
                    <a:schemeClr val="bg1"/>
                  </a:solidFill>
                </a:rPr>
                <a:t>18.53x</a:t>
              </a:r>
            </a:p>
          </p:txBody>
        </p:sp>
        <p:cxnSp>
          <p:nvCxnSpPr>
            <p:cNvPr id="60" name="Straight Arrow Connector 59">
              <a:extLst>
                <a:ext uri="{FF2B5EF4-FFF2-40B4-BE49-F238E27FC236}">
                  <a16:creationId xmlns:a16="http://schemas.microsoft.com/office/drawing/2014/main" id="{B6565226-1DD8-41C1-96D5-F483B4E3E7B4}"/>
                </a:ext>
              </a:extLst>
            </p:cNvPr>
            <p:cNvCxnSpPr>
              <a:cxnSpLocks/>
              <a:stCxn id="58" idx="3"/>
              <a:endCxn id="59" idx="2"/>
            </p:cNvCxnSpPr>
            <p:nvPr/>
          </p:nvCxnSpPr>
          <p:spPr>
            <a:xfrm>
              <a:off x="6450408" y="1328747"/>
              <a:ext cx="852593" cy="5470"/>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2" name="Group 61">
            <a:extLst>
              <a:ext uri="{FF2B5EF4-FFF2-40B4-BE49-F238E27FC236}">
                <a16:creationId xmlns:a16="http://schemas.microsoft.com/office/drawing/2014/main" id="{98B127B1-0BDA-4ADB-910F-5ECFB5E80A82}"/>
              </a:ext>
            </a:extLst>
          </p:cNvPr>
          <p:cNvGrpSpPr/>
          <p:nvPr/>
        </p:nvGrpSpPr>
        <p:grpSpPr>
          <a:xfrm>
            <a:off x="6714437" y="4995582"/>
            <a:ext cx="3238591" cy="627270"/>
            <a:chOff x="5035827" y="1098991"/>
            <a:chExt cx="2428943" cy="470452"/>
          </a:xfrm>
        </p:grpSpPr>
        <p:sp>
          <p:nvSpPr>
            <p:cNvPr id="63" name="TextBox 62">
              <a:extLst>
                <a:ext uri="{FF2B5EF4-FFF2-40B4-BE49-F238E27FC236}">
                  <a16:creationId xmlns:a16="http://schemas.microsoft.com/office/drawing/2014/main" id="{7FB4D069-971E-449B-8F32-EC47606C2491}"/>
                </a:ext>
              </a:extLst>
            </p:cNvPr>
            <p:cNvSpPr txBox="1"/>
            <p:nvPr/>
          </p:nvSpPr>
          <p:spPr>
            <a:xfrm>
              <a:off x="5035827" y="1103384"/>
              <a:ext cx="1414581" cy="438726"/>
            </a:xfrm>
            <a:prstGeom prst="rect">
              <a:avLst/>
            </a:prstGeom>
            <a:noFill/>
          </p:spPr>
          <p:txBody>
            <a:bodyPr wrap="square" rtlCol="0">
              <a:spAutoFit/>
            </a:bodyPr>
            <a:lstStyle/>
            <a:p>
              <a:pPr algn="ctr"/>
              <a:r>
                <a:rPr lang="en-US" sz="1067" dirty="0"/>
                <a:t>number of functional automated tests</a:t>
              </a:r>
              <a:br>
                <a:rPr lang="en-US" sz="1067" dirty="0"/>
              </a:br>
              <a:r>
                <a:rPr lang="en-US" sz="1067" b="1" dirty="0"/>
                <a:t>&gt; 5000</a:t>
              </a:r>
            </a:p>
          </p:txBody>
        </p:sp>
        <p:sp>
          <p:nvSpPr>
            <p:cNvPr id="64" name="Oval 63">
              <a:extLst>
                <a:ext uri="{FF2B5EF4-FFF2-40B4-BE49-F238E27FC236}">
                  <a16:creationId xmlns:a16="http://schemas.microsoft.com/office/drawing/2014/main" id="{74A053E8-8788-49DF-970B-54BC3A1D791F}"/>
                </a:ext>
              </a:extLst>
            </p:cNvPr>
            <p:cNvSpPr/>
            <p:nvPr/>
          </p:nvSpPr>
          <p:spPr>
            <a:xfrm>
              <a:off x="6994318" y="1098991"/>
              <a:ext cx="470452" cy="4704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67" dirty="0">
                  <a:solidFill>
                    <a:schemeClr val="bg1"/>
                  </a:solidFill>
                </a:rPr>
                <a:t>13.00x</a:t>
              </a:r>
            </a:p>
          </p:txBody>
        </p:sp>
        <p:cxnSp>
          <p:nvCxnSpPr>
            <p:cNvPr id="65" name="Straight Arrow Connector 64">
              <a:extLst>
                <a:ext uri="{FF2B5EF4-FFF2-40B4-BE49-F238E27FC236}">
                  <a16:creationId xmlns:a16="http://schemas.microsoft.com/office/drawing/2014/main" id="{0C2B4A41-ACB5-4098-B751-BD85387597FB}"/>
                </a:ext>
              </a:extLst>
            </p:cNvPr>
            <p:cNvCxnSpPr>
              <a:cxnSpLocks/>
              <a:stCxn id="63" idx="3"/>
              <a:endCxn id="64" idx="2"/>
            </p:cNvCxnSpPr>
            <p:nvPr/>
          </p:nvCxnSpPr>
          <p:spPr>
            <a:xfrm>
              <a:off x="6450408" y="1322747"/>
              <a:ext cx="543910" cy="11470"/>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8" name="Group 67">
            <a:extLst>
              <a:ext uri="{FF2B5EF4-FFF2-40B4-BE49-F238E27FC236}">
                <a16:creationId xmlns:a16="http://schemas.microsoft.com/office/drawing/2014/main" id="{0002B6B1-6124-4B69-9A40-2930C1BA491B}"/>
              </a:ext>
            </a:extLst>
          </p:cNvPr>
          <p:cNvGrpSpPr/>
          <p:nvPr/>
        </p:nvGrpSpPr>
        <p:grpSpPr>
          <a:xfrm>
            <a:off x="6714436" y="5801427"/>
            <a:ext cx="2880453" cy="627269"/>
            <a:chOff x="5035827" y="1098991"/>
            <a:chExt cx="2160340" cy="470452"/>
          </a:xfrm>
        </p:grpSpPr>
        <p:sp>
          <p:nvSpPr>
            <p:cNvPr id="69" name="TextBox 68">
              <a:extLst>
                <a:ext uri="{FF2B5EF4-FFF2-40B4-BE49-F238E27FC236}">
                  <a16:creationId xmlns:a16="http://schemas.microsoft.com/office/drawing/2014/main" id="{D0B93F27-A9EE-4945-82B8-496438FF70A4}"/>
                </a:ext>
              </a:extLst>
            </p:cNvPr>
            <p:cNvSpPr txBox="1"/>
            <p:nvPr/>
          </p:nvSpPr>
          <p:spPr>
            <a:xfrm>
              <a:off x="5035827" y="1164940"/>
              <a:ext cx="1414581" cy="315567"/>
            </a:xfrm>
            <a:prstGeom prst="rect">
              <a:avLst/>
            </a:prstGeom>
            <a:noFill/>
          </p:spPr>
          <p:txBody>
            <a:bodyPr wrap="square" rtlCol="0">
              <a:spAutoFit/>
            </a:bodyPr>
            <a:lstStyle/>
            <a:p>
              <a:pPr algn="ctr"/>
              <a:r>
                <a:rPr lang="en-US" sz="1067" dirty="0"/>
                <a:t>Cloud technologies</a:t>
              </a:r>
              <a:br>
                <a:rPr lang="en-US" sz="1067" dirty="0"/>
              </a:br>
              <a:r>
                <a:rPr lang="en-US" sz="1067" b="1" dirty="0"/>
                <a:t>are not used</a:t>
              </a:r>
            </a:p>
          </p:txBody>
        </p:sp>
        <p:sp>
          <p:nvSpPr>
            <p:cNvPr id="70" name="Oval 69">
              <a:extLst>
                <a:ext uri="{FF2B5EF4-FFF2-40B4-BE49-F238E27FC236}">
                  <a16:creationId xmlns:a16="http://schemas.microsoft.com/office/drawing/2014/main" id="{7E608DBE-56DA-43BC-BC6D-D4AEB227F3CB}"/>
                </a:ext>
              </a:extLst>
            </p:cNvPr>
            <p:cNvSpPr/>
            <p:nvPr/>
          </p:nvSpPr>
          <p:spPr>
            <a:xfrm>
              <a:off x="6725715" y="1098991"/>
              <a:ext cx="470452" cy="47045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67" dirty="0">
                  <a:solidFill>
                    <a:schemeClr val="bg1"/>
                  </a:solidFill>
                </a:rPr>
                <a:t>6.59x</a:t>
              </a:r>
            </a:p>
          </p:txBody>
        </p:sp>
        <p:cxnSp>
          <p:nvCxnSpPr>
            <p:cNvPr id="71" name="Straight Arrow Connector 70">
              <a:extLst>
                <a:ext uri="{FF2B5EF4-FFF2-40B4-BE49-F238E27FC236}">
                  <a16:creationId xmlns:a16="http://schemas.microsoft.com/office/drawing/2014/main" id="{90DA654F-5191-4E40-9869-1971E1A0163B}"/>
                </a:ext>
              </a:extLst>
            </p:cNvPr>
            <p:cNvCxnSpPr>
              <a:cxnSpLocks/>
              <a:stCxn id="69" idx="3"/>
              <a:endCxn id="70" idx="2"/>
            </p:cNvCxnSpPr>
            <p:nvPr/>
          </p:nvCxnSpPr>
          <p:spPr>
            <a:xfrm>
              <a:off x="6450408" y="1322724"/>
              <a:ext cx="275307" cy="11494"/>
            </a:xfrm>
            <a:prstGeom prst="straightConnector1">
              <a:avLst/>
            </a:prstGeom>
            <a:ln>
              <a:solidFill>
                <a:schemeClr val="bg1">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40" name="Title 2">
            <a:extLst>
              <a:ext uri="{FF2B5EF4-FFF2-40B4-BE49-F238E27FC236}">
                <a16:creationId xmlns:a16="http://schemas.microsoft.com/office/drawing/2014/main" id="{75B4F73E-63B6-496B-84B7-74EEAE55045D}"/>
              </a:ext>
            </a:extLst>
          </p:cNvPr>
          <p:cNvSpPr txBox="1">
            <a:spLocks/>
          </p:cNvSpPr>
          <p:nvPr/>
        </p:nvSpPr>
        <p:spPr>
          <a:xfrm>
            <a:off x="773765" y="317873"/>
            <a:ext cx="9152697" cy="454292"/>
          </a:xfrm>
          <a:prstGeom prst="rect">
            <a:avLst/>
          </a:prstGeom>
          <a:effectLst/>
        </p:spPr>
        <p:txBody>
          <a:bodyPr vert="horz" wrap="square" lIns="0" tIns="0" rIns="0" bIns="0" rtlCol="0" anchor="t" anchorCtr="0">
            <a:spAutoFit/>
          </a:bodyPr>
          <a:lstStyle>
            <a:lvl1pPr algn="l" defTabSz="914318" rtl="0" eaLnBrk="1" latinLnBrk="0" hangingPunct="1">
              <a:lnSpc>
                <a:spcPct val="80000"/>
              </a:lnSpc>
              <a:spcBef>
                <a:spcPct val="0"/>
              </a:spcBef>
              <a:buNone/>
              <a:defRPr lang="en-US" sz="3600" b="1" i="0" kern="1200" spc="-100" baseline="0" dirty="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dirty="0">
                <a:solidFill>
                  <a:schemeClr val="accent1"/>
                </a:solidFill>
              </a:rPr>
              <a:t>Key Insights</a:t>
            </a:r>
          </a:p>
        </p:txBody>
      </p:sp>
      <p:sp>
        <p:nvSpPr>
          <p:cNvPr id="42" name="Text Placeholder 4">
            <a:extLst>
              <a:ext uri="{FF2B5EF4-FFF2-40B4-BE49-F238E27FC236}">
                <a16:creationId xmlns:a16="http://schemas.microsoft.com/office/drawing/2014/main" id="{F68B8E3A-9D20-43C6-80F6-BA400CED00D1}"/>
              </a:ext>
            </a:extLst>
          </p:cNvPr>
          <p:cNvSpPr txBox="1">
            <a:spLocks/>
          </p:cNvSpPr>
          <p:nvPr/>
        </p:nvSpPr>
        <p:spPr>
          <a:xfrm>
            <a:off x="773765" y="610828"/>
            <a:ext cx="11219836" cy="441531"/>
          </a:xfrm>
          <a:prstGeom prst="rect">
            <a:avLst/>
          </a:prstGeom>
        </p:spPr>
        <p:txBody>
          <a:bodyPr vert="horz" wrap="square" lIns="0" tIns="0" rIns="0" bIns="0" rtlCol="0" anchor="t" anchorCtr="0">
            <a:spAutoFit/>
          </a:bodyPr>
          <a:lstStyle>
            <a:lvl1pPr marL="0" indent="0" algn="l" defTabSz="914318" rtl="0" eaLnBrk="1" latinLnBrk="0" hangingPunct="1">
              <a:lnSpc>
                <a:spcPct val="150000"/>
              </a:lnSpc>
              <a:spcBef>
                <a:spcPts val="1000"/>
              </a:spcBef>
              <a:buFont typeface="Arial" panose="020B0604020202020204" pitchFamily="34" charset="0"/>
              <a:buNone/>
              <a:defRPr sz="2133" b="0" i="0" kern="1200">
                <a:solidFill>
                  <a:schemeClr val="accent2"/>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Lower Performers</a:t>
            </a:r>
          </a:p>
        </p:txBody>
      </p:sp>
    </p:spTree>
    <p:extLst>
      <p:ext uri="{BB962C8B-B14F-4D97-AF65-F5344CB8AC3E}">
        <p14:creationId xmlns:p14="http://schemas.microsoft.com/office/powerpoint/2010/main" val="4253516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7" name="Chart 6">
            <a:extLst>
              <a:ext uri="{FF2B5EF4-FFF2-40B4-BE49-F238E27FC236}">
                <a16:creationId xmlns:a16="http://schemas.microsoft.com/office/drawing/2014/main" id="{7A88537F-7F68-4FD6-837D-C10C5B2F6110}"/>
              </a:ext>
            </a:extLst>
          </p:cNvPr>
          <p:cNvGraphicFramePr>
            <a:graphicFrameLocks/>
          </p:cNvGraphicFramePr>
          <p:nvPr>
            <p:extLst>
              <p:ext uri="{D42A27DB-BD31-4B8C-83A1-F6EECF244321}">
                <p14:modId xmlns:p14="http://schemas.microsoft.com/office/powerpoint/2010/main" val="262773294"/>
              </p:ext>
            </p:extLst>
          </p:nvPr>
        </p:nvGraphicFramePr>
        <p:xfrm>
          <a:off x="4050357" y="788104"/>
          <a:ext cx="4666652" cy="2650100"/>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0BAEDE83-18D8-489B-B961-C7CD7858F90E}"/>
              </a:ext>
            </a:extLst>
          </p:cNvPr>
          <p:cNvSpPr txBox="1"/>
          <p:nvPr/>
        </p:nvSpPr>
        <p:spPr>
          <a:xfrm>
            <a:off x="759726" y="1120223"/>
            <a:ext cx="3468661" cy="4995342"/>
          </a:xfrm>
          <a:prstGeom prst="rect">
            <a:avLst/>
          </a:prstGeom>
          <a:noFill/>
          <a:ln>
            <a:noFill/>
          </a:ln>
        </p:spPr>
        <p:txBody>
          <a:bodyPr wrap="square" rtlCol="0">
            <a:spAutoFit/>
          </a:bodyPr>
          <a:lstStyle/>
          <a:p>
            <a:pPr>
              <a:spcAft>
                <a:spcPts val="800"/>
              </a:spcAft>
            </a:pPr>
            <a:r>
              <a:rPr lang="en-US" sz="1467" b="1" dirty="0"/>
              <a:t>Serverless &amp; Microservices architecture is a trend</a:t>
            </a:r>
          </a:p>
          <a:p>
            <a:pPr algn="just">
              <a:spcAft>
                <a:spcPts val="800"/>
              </a:spcAft>
            </a:pPr>
            <a:r>
              <a:rPr lang="en-US" sz="1333" dirty="0"/>
              <a:t>Analysis of technologies and architecture styles used across projects shows the trend for increasing adoption of loosely coupled architecture: Microservices and Serverless architecture styles prevail over others and percentage of projects using them increased from 35% in 2020 to 43% in 2021 while percentage of Monolithic architecture decreased from 18% to 10%.</a:t>
            </a:r>
          </a:p>
          <a:p>
            <a:pPr>
              <a:spcAft>
                <a:spcPts val="800"/>
              </a:spcAft>
            </a:pPr>
            <a:r>
              <a:rPr lang="en-US" sz="1467" b="1" dirty="0"/>
              <a:t>Cloud adoption has greatest influence on architecture style</a:t>
            </a:r>
          </a:p>
          <a:p>
            <a:pPr algn="just">
              <a:spcAft>
                <a:spcPts val="800"/>
              </a:spcAft>
            </a:pPr>
            <a:r>
              <a:rPr lang="en-US" sz="1333" dirty="0"/>
              <a:t>The probability of using Service-Oriented, Microservices or Serverless architecture increases the most when Cloud-native development is used or at least part of functionality is related to Cloud. From other side, when the project was migrating to Cloud, </a:t>
            </a:r>
            <a:r>
              <a:rPr lang="en-US" sz="1333" dirty="0">
                <a:solidFill>
                  <a:srgbClr val="252423"/>
                </a:solidFill>
              </a:rPr>
              <a:t>the probability of architecture being Monolithic increased by 6.31 times.﻿</a:t>
            </a:r>
            <a:endParaRPr lang="en-US" sz="1333" dirty="0"/>
          </a:p>
        </p:txBody>
      </p:sp>
      <p:grpSp>
        <p:nvGrpSpPr>
          <p:cNvPr id="2" name="Group 1">
            <a:extLst>
              <a:ext uri="{FF2B5EF4-FFF2-40B4-BE49-F238E27FC236}">
                <a16:creationId xmlns:a16="http://schemas.microsoft.com/office/drawing/2014/main" id="{A0C25725-428F-4D7D-AFAC-9D469FDBAE8D}"/>
              </a:ext>
            </a:extLst>
          </p:cNvPr>
          <p:cNvGrpSpPr/>
          <p:nvPr/>
        </p:nvGrpSpPr>
        <p:grpSpPr>
          <a:xfrm>
            <a:off x="4470401" y="3685027"/>
            <a:ext cx="7355764" cy="2613325"/>
            <a:chOff x="-43077" y="840169"/>
            <a:chExt cx="4615078" cy="2160440"/>
          </a:xfrm>
        </p:grpSpPr>
        <p:graphicFrame>
          <p:nvGraphicFramePr>
            <p:cNvPr id="9" name="Chart 8">
              <a:extLst>
                <a:ext uri="{FF2B5EF4-FFF2-40B4-BE49-F238E27FC236}">
                  <a16:creationId xmlns:a16="http://schemas.microsoft.com/office/drawing/2014/main" id="{F4E0B510-AE77-4360-A112-C978F3494195}"/>
                </a:ext>
              </a:extLst>
            </p:cNvPr>
            <p:cNvGraphicFramePr>
              <a:graphicFrameLocks/>
            </p:cNvGraphicFramePr>
            <p:nvPr>
              <p:extLst>
                <p:ext uri="{D42A27DB-BD31-4B8C-83A1-F6EECF244321}">
                  <p14:modId xmlns:p14="http://schemas.microsoft.com/office/powerpoint/2010/main" val="1531616483"/>
                </p:ext>
              </p:extLst>
            </p:nvPr>
          </p:nvGraphicFramePr>
          <p:xfrm>
            <a:off x="-43077" y="840169"/>
            <a:ext cx="4615078" cy="2160440"/>
          </p:xfrm>
          <a:graphic>
            <a:graphicData uri="http://schemas.openxmlformats.org/drawingml/2006/chart">
              <c:chart xmlns:c="http://schemas.openxmlformats.org/drawingml/2006/chart" xmlns:r="http://schemas.openxmlformats.org/officeDocument/2006/relationships" r:id="rId4"/>
            </a:graphicData>
          </a:graphic>
        </p:graphicFrame>
        <p:grpSp>
          <p:nvGrpSpPr>
            <p:cNvPr id="12" name="Group 11">
              <a:extLst>
                <a:ext uri="{FF2B5EF4-FFF2-40B4-BE49-F238E27FC236}">
                  <a16:creationId xmlns:a16="http://schemas.microsoft.com/office/drawing/2014/main" id="{51149EB1-A027-440A-8BCB-8DD65CED45ED}"/>
                </a:ext>
              </a:extLst>
            </p:cNvPr>
            <p:cNvGrpSpPr/>
            <p:nvPr/>
          </p:nvGrpSpPr>
          <p:grpSpPr>
            <a:xfrm>
              <a:off x="4205138" y="1229988"/>
              <a:ext cx="164990" cy="101776"/>
              <a:chOff x="4756151" y="131118"/>
              <a:chExt cx="164990" cy="101776"/>
            </a:xfrm>
          </p:grpSpPr>
          <p:sp>
            <p:nvSpPr>
              <p:cNvPr id="13" name="Isosceles Triangle 12">
                <a:extLst>
                  <a:ext uri="{FF2B5EF4-FFF2-40B4-BE49-F238E27FC236}">
                    <a16:creationId xmlns:a16="http://schemas.microsoft.com/office/drawing/2014/main" id="{054159EC-9EC3-4EF0-A877-3D5ED0E2AA55}"/>
                  </a:ext>
                </a:extLst>
              </p:cNvPr>
              <p:cNvSpPr/>
              <p:nvPr/>
            </p:nvSpPr>
            <p:spPr>
              <a:xfrm>
                <a:off x="4756151" y="150933"/>
                <a:ext cx="61139" cy="5270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14" name="TextBox 13">
                <a:extLst>
                  <a:ext uri="{FF2B5EF4-FFF2-40B4-BE49-F238E27FC236}">
                    <a16:creationId xmlns:a16="http://schemas.microsoft.com/office/drawing/2014/main" id="{0D5DC174-5AF4-425F-82A5-6F013DC7F279}"/>
                  </a:ext>
                </a:extLst>
              </p:cNvPr>
              <p:cNvSpPr txBox="1"/>
              <p:nvPr/>
            </p:nvSpPr>
            <p:spPr>
              <a:xfrm>
                <a:off x="4830625" y="131118"/>
                <a:ext cx="90516" cy="101776"/>
              </a:xfrm>
              <a:prstGeom prst="rect">
                <a:avLst/>
              </a:prstGeom>
              <a:noFill/>
            </p:spPr>
            <p:txBody>
              <a:bodyPr wrap="none" lIns="0" tIns="0" rIns="0" bIns="0" rtlCol="0">
                <a:spAutoFit/>
              </a:bodyPr>
              <a:lstStyle/>
              <a:p>
                <a:r>
                  <a:rPr lang="en-US" sz="800" dirty="0"/>
                  <a:t>7%</a:t>
                </a:r>
                <a:endParaRPr lang="en-US" sz="1867" dirty="0"/>
              </a:p>
            </p:txBody>
          </p:sp>
        </p:grpSp>
        <p:grpSp>
          <p:nvGrpSpPr>
            <p:cNvPr id="15" name="Group 14">
              <a:extLst>
                <a:ext uri="{FF2B5EF4-FFF2-40B4-BE49-F238E27FC236}">
                  <a16:creationId xmlns:a16="http://schemas.microsoft.com/office/drawing/2014/main" id="{83FA657B-CC05-4759-891F-256A4D559428}"/>
                </a:ext>
              </a:extLst>
            </p:cNvPr>
            <p:cNvGrpSpPr/>
            <p:nvPr/>
          </p:nvGrpSpPr>
          <p:grpSpPr>
            <a:xfrm>
              <a:off x="3305635" y="1469440"/>
              <a:ext cx="202203" cy="101776"/>
              <a:chOff x="4550515" y="71866"/>
              <a:chExt cx="202203" cy="101776"/>
            </a:xfrm>
          </p:grpSpPr>
          <p:sp>
            <p:nvSpPr>
              <p:cNvPr id="16" name="Isosceles Triangle 15">
                <a:extLst>
                  <a:ext uri="{FF2B5EF4-FFF2-40B4-BE49-F238E27FC236}">
                    <a16:creationId xmlns:a16="http://schemas.microsoft.com/office/drawing/2014/main" id="{4AB50FAC-E2FA-47AF-B535-14BAB65A0A6A}"/>
                  </a:ext>
                </a:extLst>
              </p:cNvPr>
              <p:cNvSpPr/>
              <p:nvPr/>
            </p:nvSpPr>
            <p:spPr>
              <a:xfrm>
                <a:off x="4550515" y="91679"/>
                <a:ext cx="61139" cy="5270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19" name="TextBox 18">
                <a:extLst>
                  <a:ext uri="{FF2B5EF4-FFF2-40B4-BE49-F238E27FC236}">
                    <a16:creationId xmlns:a16="http://schemas.microsoft.com/office/drawing/2014/main" id="{53626990-D65D-4FBD-96B8-5D848C7A24AB}"/>
                  </a:ext>
                </a:extLst>
              </p:cNvPr>
              <p:cNvSpPr txBox="1"/>
              <p:nvPr/>
            </p:nvSpPr>
            <p:spPr>
              <a:xfrm>
                <a:off x="4624989" y="71866"/>
                <a:ext cx="127729" cy="101776"/>
              </a:xfrm>
              <a:prstGeom prst="rect">
                <a:avLst/>
              </a:prstGeom>
              <a:noFill/>
            </p:spPr>
            <p:txBody>
              <a:bodyPr wrap="none" lIns="0" tIns="0" rIns="0" bIns="0" rtlCol="0">
                <a:spAutoFit/>
              </a:bodyPr>
              <a:lstStyle/>
              <a:p>
                <a:r>
                  <a:rPr lang="en-US" sz="800" dirty="0"/>
                  <a:t>13%</a:t>
                </a:r>
                <a:endParaRPr lang="en-US" sz="1867" dirty="0"/>
              </a:p>
            </p:txBody>
          </p:sp>
        </p:grpSp>
        <p:grpSp>
          <p:nvGrpSpPr>
            <p:cNvPr id="23" name="Group 22">
              <a:extLst>
                <a:ext uri="{FF2B5EF4-FFF2-40B4-BE49-F238E27FC236}">
                  <a16:creationId xmlns:a16="http://schemas.microsoft.com/office/drawing/2014/main" id="{3C276533-383F-465A-94DB-1BB1E44E7B27}"/>
                </a:ext>
              </a:extLst>
            </p:cNvPr>
            <p:cNvGrpSpPr/>
            <p:nvPr/>
          </p:nvGrpSpPr>
          <p:grpSpPr>
            <a:xfrm>
              <a:off x="1892806" y="1973553"/>
              <a:ext cx="164990" cy="101776"/>
              <a:chOff x="4210582" y="-4754"/>
              <a:chExt cx="164990" cy="101776"/>
            </a:xfrm>
          </p:grpSpPr>
          <p:sp>
            <p:nvSpPr>
              <p:cNvPr id="24" name="Isosceles Triangle 23">
                <a:extLst>
                  <a:ext uri="{FF2B5EF4-FFF2-40B4-BE49-F238E27FC236}">
                    <a16:creationId xmlns:a16="http://schemas.microsoft.com/office/drawing/2014/main" id="{BE644F7B-54EA-4329-9EF5-A9C3A4A006F8}"/>
                  </a:ext>
                </a:extLst>
              </p:cNvPr>
              <p:cNvSpPr/>
              <p:nvPr/>
            </p:nvSpPr>
            <p:spPr>
              <a:xfrm flipV="1">
                <a:off x="4210582" y="15061"/>
                <a:ext cx="61139" cy="52706"/>
              </a:xfrm>
              <a:prstGeom prst="triangle">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25" name="TextBox 24">
                <a:extLst>
                  <a:ext uri="{FF2B5EF4-FFF2-40B4-BE49-F238E27FC236}">
                    <a16:creationId xmlns:a16="http://schemas.microsoft.com/office/drawing/2014/main" id="{51868928-4EDA-43FD-A04E-CDD1BBD93CFD}"/>
                  </a:ext>
                </a:extLst>
              </p:cNvPr>
              <p:cNvSpPr txBox="1"/>
              <p:nvPr/>
            </p:nvSpPr>
            <p:spPr>
              <a:xfrm>
                <a:off x="4285056" y="-4754"/>
                <a:ext cx="90516" cy="101776"/>
              </a:xfrm>
              <a:prstGeom prst="rect">
                <a:avLst/>
              </a:prstGeom>
              <a:noFill/>
            </p:spPr>
            <p:txBody>
              <a:bodyPr wrap="none" lIns="0" tIns="0" rIns="0" bIns="0" rtlCol="0">
                <a:spAutoFit/>
              </a:bodyPr>
              <a:lstStyle/>
              <a:p>
                <a:r>
                  <a:rPr lang="en-US" sz="800" dirty="0"/>
                  <a:t>8%</a:t>
                </a:r>
                <a:endParaRPr lang="en-US" sz="1867" dirty="0"/>
              </a:p>
            </p:txBody>
          </p:sp>
        </p:grpSp>
      </p:grpSp>
      <p:pic>
        <p:nvPicPr>
          <p:cNvPr id="5" name="Picture 4">
            <a:extLst>
              <a:ext uri="{FF2B5EF4-FFF2-40B4-BE49-F238E27FC236}">
                <a16:creationId xmlns:a16="http://schemas.microsoft.com/office/drawing/2014/main" id="{22C1883C-E9A0-474F-A431-6F3545800A4B}"/>
              </a:ext>
            </a:extLst>
          </p:cNvPr>
          <p:cNvPicPr>
            <a:picLocks noChangeAspect="1"/>
          </p:cNvPicPr>
          <p:nvPr/>
        </p:nvPicPr>
        <p:blipFill>
          <a:blip r:embed="rId5"/>
          <a:stretch>
            <a:fillRect/>
          </a:stretch>
        </p:blipFill>
        <p:spPr>
          <a:xfrm>
            <a:off x="8862665" y="1103560"/>
            <a:ext cx="2793204" cy="2322576"/>
          </a:xfrm>
          <a:prstGeom prst="rect">
            <a:avLst/>
          </a:prstGeom>
        </p:spPr>
      </p:pic>
      <p:sp>
        <p:nvSpPr>
          <p:cNvPr id="6" name="TextBox 5">
            <a:extLst>
              <a:ext uri="{FF2B5EF4-FFF2-40B4-BE49-F238E27FC236}">
                <a16:creationId xmlns:a16="http://schemas.microsoft.com/office/drawing/2014/main" id="{8C672BB7-4AB9-4269-822C-34286AE15F79}"/>
              </a:ext>
            </a:extLst>
          </p:cNvPr>
          <p:cNvSpPr txBox="1"/>
          <p:nvPr/>
        </p:nvSpPr>
        <p:spPr>
          <a:xfrm>
            <a:off x="8802400" y="762238"/>
            <a:ext cx="2901885" cy="276999"/>
          </a:xfrm>
          <a:prstGeom prst="rect">
            <a:avLst/>
          </a:prstGeom>
          <a:noFill/>
        </p:spPr>
        <p:txBody>
          <a:bodyPr wrap="none" rtlCol="0">
            <a:spAutoFit/>
          </a:bodyPr>
          <a:lstStyle/>
          <a:p>
            <a:r>
              <a:rPr lang="en-US" sz="1200" dirty="0">
                <a:solidFill>
                  <a:schemeClr val="bg1">
                    <a:lumMod val="50000"/>
                  </a:schemeClr>
                </a:solidFill>
              </a:rPr>
              <a:t>Serverless or Microservices and Cloud</a:t>
            </a:r>
          </a:p>
        </p:txBody>
      </p:sp>
      <p:sp>
        <p:nvSpPr>
          <p:cNvPr id="26" name="Title 2">
            <a:extLst>
              <a:ext uri="{FF2B5EF4-FFF2-40B4-BE49-F238E27FC236}">
                <a16:creationId xmlns:a16="http://schemas.microsoft.com/office/drawing/2014/main" id="{D403E9EE-9849-4B2B-9629-FC48AC61C831}"/>
              </a:ext>
            </a:extLst>
          </p:cNvPr>
          <p:cNvSpPr txBox="1">
            <a:spLocks/>
          </p:cNvSpPr>
          <p:nvPr/>
        </p:nvSpPr>
        <p:spPr>
          <a:xfrm>
            <a:off x="773765" y="317873"/>
            <a:ext cx="9152697" cy="454292"/>
          </a:xfrm>
          <a:prstGeom prst="rect">
            <a:avLst/>
          </a:prstGeom>
          <a:effectLst/>
        </p:spPr>
        <p:txBody>
          <a:bodyPr vert="horz" wrap="square" lIns="0" tIns="0" rIns="0" bIns="0" rtlCol="0" anchor="t" anchorCtr="0">
            <a:spAutoFit/>
          </a:bodyPr>
          <a:lstStyle>
            <a:lvl1pPr algn="l" defTabSz="914318" rtl="0" eaLnBrk="1" latinLnBrk="0" hangingPunct="1">
              <a:lnSpc>
                <a:spcPct val="80000"/>
              </a:lnSpc>
              <a:spcBef>
                <a:spcPct val="0"/>
              </a:spcBef>
              <a:buNone/>
              <a:defRPr lang="en-US" sz="3600" b="1" i="0" kern="1200" spc="-100" baseline="0" dirty="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dirty="0">
                <a:solidFill>
                  <a:schemeClr val="accent1"/>
                </a:solidFill>
              </a:rPr>
              <a:t>Technology Landscape</a:t>
            </a:r>
          </a:p>
        </p:txBody>
      </p:sp>
      <p:sp>
        <p:nvSpPr>
          <p:cNvPr id="27" name="Text Placeholder 4">
            <a:extLst>
              <a:ext uri="{FF2B5EF4-FFF2-40B4-BE49-F238E27FC236}">
                <a16:creationId xmlns:a16="http://schemas.microsoft.com/office/drawing/2014/main" id="{6B231019-91B5-495F-8989-CFBB472ABDDE}"/>
              </a:ext>
            </a:extLst>
          </p:cNvPr>
          <p:cNvSpPr txBox="1">
            <a:spLocks/>
          </p:cNvSpPr>
          <p:nvPr/>
        </p:nvSpPr>
        <p:spPr>
          <a:xfrm>
            <a:off x="773765" y="610828"/>
            <a:ext cx="11219836" cy="441531"/>
          </a:xfrm>
          <a:prstGeom prst="rect">
            <a:avLst/>
          </a:prstGeom>
        </p:spPr>
        <p:txBody>
          <a:bodyPr vert="horz" wrap="square" lIns="0" tIns="0" rIns="0" bIns="0" rtlCol="0" anchor="t" anchorCtr="0">
            <a:spAutoFit/>
          </a:bodyPr>
          <a:lstStyle>
            <a:lvl1pPr marL="0" indent="0" algn="l" defTabSz="914318" rtl="0" eaLnBrk="1" latinLnBrk="0" hangingPunct="1">
              <a:lnSpc>
                <a:spcPct val="150000"/>
              </a:lnSpc>
              <a:spcBef>
                <a:spcPts val="1000"/>
              </a:spcBef>
              <a:buFont typeface="Arial" panose="020B0604020202020204" pitchFamily="34" charset="0"/>
              <a:buNone/>
              <a:defRPr sz="2133" b="0" i="0" kern="1200">
                <a:solidFill>
                  <a:schemeClr val="accent2"/>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Architecture &amp; Cloud</a:t>
            </a:r>
          </a:p>
        </p:txBody>
      </p:sp>
    </p:spTree>
    <p:extLst>
      <p:ext uri="{BB962C8B-B14F-4D97-AF65-F5344CB8AC3E}">
        <p14:creationId xmlns:p14="http://schemas.microsoft.com/office/powerpoint/2010/main" val="39291008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D655C27-934F-40EC-9E72-4FDB7FA4AE4C}"/>
              </a:ext>
            </a:extLst>
          </p:cNvPr>
          <p:cNvSpPr txBox="1"/>
          <p:nvPr/>
        </p:nvSpPr>
        <p:spPr>
          <a:xfrm>
            <a:off x="747367" y="1123986"/>
            <a:ext cx="3737975" cy="5405582"/>
          </a:xfrm>
          <a:prstGeom prst="rect">
            <a:avLst/>
          </a:prstGeom>
          <a:noFill/>
          <a:ln>
            <a:noFill/>
          </a:ln>
        </p:spPr>
        <p:txBody>
          <a:bodyPr wrap="square" rtlCol="0">
            <a:spAutoFit/>
          </a:bodyPr>
          <a:lstStyle/>
          <a:p>
            <a:pPr>
              <a:spcBef>
                <a:spcPts val="400"/>
              </a:spcBef>
              <a:spcAft>
                <a:spcPts val="400"/>
              </a:spcAft>
            </a:pPr>
            <a:r>
              <a:rPr lang="en-US" sz="1467" b="1" dirty="0"/>
              <a:t>Non-functional tests have lower automation level</a:t>
            </a:r>
            <a:endParaRPr lang="en-US" sz="1200" b="1" dirty="0"/>
          </a:p>
          <a:p>
            <a:pPr algn="just">
              <a:spcBef>
                <a:spcPts val="400"/>
              </a:spcBef>
              <a:spcAft>
                <a:spcPts val="400"/>
              </a:spcAft>
            </a:pPr>
            <a:r>
              <a:rPr lang="en-US" sz="1333" dirty="0"/>
              <a:t>Average level of integration in CI/CD for non-functional tests is </a:t>
            </a:r>
            <a:r>
              <a:rPr lang="en-US" sz="1333" b="1" dirty="0"/>
              <a:t>36% </a:t>
            </a:r>
            <a:r>
              <a:rPr lang="en-US" sz="1333" dirty="0"/>
              <a:t>while it is </a:t>
            </a:r>
            <a:r>
              <a:rPr lang="en-US" sz="1333" b="1" dirty="0"/>
              <a:t>52% </a:t>
            </a:r>
            <a:r>
              <a:rPr lang="en-US" sz="1333" dirty="0"/>
              <a:t>for functional tests. Though level of automation for performance tests is 10% higher than in 2020. Part of projects integrating security tests in pipeline remains at 9% level and still low while analysis shows both performance and security tests have crucial impact on capabilities of continuous delivery.</a:t>
            </a:r>
          </a:p>
          <a:p>
            <a:pPr>
              <a:spcBef>
                <a:spcPts val="400"/>
              </a:spcBef>
              <a:spcAft>
                <a:spcPts val="400"/>
              </a:spcAft>
            </a:pPr>
            <a:r>
              <a:rPr lang="en-US" sz="1467" b="1" dirty="0"/>
              <a:t>Functional test automation level remains stable</a:t>
            </a:r>
          </a:p>
          <a:p>
            <a:pPr algn="just">
              <a:spcBef>
                <a:spcPts val="400"/>
              </a:spcBef>
              <a:spcAft>
                <a:spcPts val="400"/>
              </a:spcAft>
            </a:pPr>
            <a:r>
              <a:rPr lang="en-US" sz="1333" dirty="0"/>
              <a:t>Level of integration of functional tests into pipeline and automation health remains relatively stable with highest percentage for BVT, Smoke and Regression tests and close to average numbers in 2020 with minimal fluctuations. Analysis shows that low automation level often depends on architecture style with lower</a:t>
            </a:r>
            <a:r>
              <a:rPr lang="ru-RU" sz="1333" dirty="0"/>
              <a:t> </a:t>
            </a:r>
            <a:r>
              <a:rPr lang="en-US" sz="1333" dirty="0"/>
              <a:t>automation level for Monolithic applications. Traditionally, automation coverage is lower for IoT and Telecom domains.</a:t>
            </a:r>
          </a:p>
        </p:txBody>
      </p:sp>
      <p:graphicFrame>
        <p:nvGraphicFramePr>
          <p:cNvPr id="10" name="Chart 9">
            <a:extLst>
              <a:ext uri="{FF2B5EF4-FFF2-40B4-BE49-F238E27FC236}">
                <a16:creationId xmlns:a16="http://schemas.microsoft.com/office/drawing/2014/main" id="{EB408D34-1711-4B34-ACD6-B253925797B3}"/>
              </a:ext>
            </a:extLst>
          </p:cNvPr>
          <p:cNvGraphicFramePr/>
          <p:nvPr>
            <p:extLst>
              <p:ext uri="{D42A27DB-BD31-4B8C-83A1-F6EECF244321}">
                <p14:modId xmlns:p14="http://schemas.microsoft.com/office/powerpoint/2010/main" val="1071950158"/>
              </p:ext>
            </p:extLst>
          </p:nvPr>
        </p:nvGraphicFramePr>
        <p:xfrm>
          <a:off x="4633117" y="1601979"/>
          <a:ext cx="1795717" cy="1812781"/>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a:extLst>
              <a:ext uri="{FF2B5EF4-FFF2-40B4-BE49-F238E27FC236}">
                <a16:creationId xmlns:a16="http://schemas.microsoft.com/office/drawing/2014/main" id="{6FE3A162-6B54-4789-927F-7F4FF761326B}"/>
              </a:ext>
            </a:extLst>
          </p:cNvPr>
          <p:cNvSpPr txBox="1"/>
          <p:nvPr/>
        </p:nvSpPr>
        <p:spPr>
          <a:xfrm>
            <a:off x="5229397" y="2211100"/>
            <a:ext cx="587020" cy="338554"/>
          </a:xfrm>
          <a:prstGeom prst="rect">
            <a:avLst/>
          </a:prstGeom>
          <a:noFill/>
        </p:spPr>
        <p:txBody>
          <a:bodyPr wrap="none" rtlCol="0">
            <a:spAutoFit/>
          </a:bodyPr>
          <a:lstStyle/>
          <a:p>
            <a:r>
              <a:rPr lang="en-US" sz="1600" dirty="0"/>
              <a:t>72%</a:t>
            </a:r>
            <a:endParaRPr lang="en-US" sz="2667" dirty="0"/>
          </a:p>
        </p:txBody>
      </p:sp>
      <p:sp>
        <p:nvSpPr>
          <p:cNvPr id="12" name="TextBox 11">
            <a:extLst>
              <a:ext uri="{FF2B5EF4-FFF2-40B4-BE49-F238E27FC236}">
                <a16:creationId xmlns:a16="http://schemas.microsoft.com/office/drawing/2014/main" id="{0FFF9923-133C-45B5-894A-A73AA13410BB}"/>
              </a:ext>
            </a:extLst>
          </p:cNvPr>
          <p:cNvSpPr txBox="1"/>
          <p:nvPr/>
        </p:nvSpPr>
        <p:spPr>
          <a:xfrm>
            <a:off x="4797568" y="2508370"/>
            <a:ext cx="1457740" cy="502573"/>
          </a:xfrm>
          <a:prstGeom prst="rect">
            <a:avLst/>
          </a:prstGeom>
          <a:noFill/>
        </p:spPr>
        <p:txBody>
          <a:bodyPr wrap="square" rtlCol="0">
            <a:spAutoFit/>
          </a:bodyPr>
          <a:lstStyle/>
          <a:p>
            <a:pPr algn="ctr"/>
            <a:r>
              <a:rPr lang="en-US" sz="1333" dirty="0"/>
              <a:t>have </a:t>
            </a:r>
            <a:r>
              <a:rPr lang="en-US" sz="1333" b="1" dirty="0"/>
              <a:t>smoke test </a:t>
            </a:r>
            <a:r>
              <a:rPr lang="en-US" sz="1333" dirty="0"/>
              <a:t>in pipeline</a:t>
            </a:r>
            <a:endParaRPr lang="en-US" sz="1867" b="1" dirty="0"/>
          </a:p>
        </p:txBody>
      </p:sp>
      <p:graphicFrame>
        <p:nvGraphicFramePr>
          <p:cNvPr id="13" name="Chart 12">
            <a:extLst>
              <a:ext uri="{FF2B5EF4-FFF2-40B4-BE49-F238E27FC236}">
                <a16:creationId xmlns:a16="http://schemas.microsoft.com/office/drawing/2014/main" id="{DC736A84-B383-4AF8-8BAA-601D3B5117C8}"/>
              </a:ext>
            </a:extLst>
          </p:cNvPr>
          <p:cNvGraphicFramePr/>
          <p:nvPr>
            <p:extLst>
              <p:ext uri="{D42A27DB-BD31-4B8C-83A1-F6EECF244321}">
                <p14:modId xmlns:p14="http://schemas.microsoft.com/office/powerpoint/2010/main" val="3051171104"/>
              </p:ext>
            </p:extLst>
          </p:nvPr>
        </p:nvGraphicFramePr>
        <p:xfrm>
          <a:off x="6428834" y="1601979"/>
          <a:ext cx="1795717" cy="1812781"/>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C5C696CB-109C-459E-885F-FF1F49D824F5}"/>
              </a:ext>
            </a:extLst>
          </p:cNvPr>
          <p:cNvSpPr txBox="1"/>
          <p:nvPr/>
        </p:nvSpPr>
        <p:spPr>
          <a:xfrm>
            <a:off x="7055037" y="2211100"/>
            <a:ext cx="587020" cy="338554"/>
          </a:xfrm>
          <a:prstGeom prst="rect">
            <a:avLst/>
          </a:prstGeom>
          <a:noFill/>
        </p:spPr>
        <p:txBody>
          <a:bodyPr wrap="none" rtlCol="0">
            <a:spAutoFit/>
          </a:bodyPr>
          <a:lstStyle/>
          <a:p>
            <a:r>
              <a:rPr lang="en-US" sz="1600" dirty="0"/>
              <a:t>69%</a:t>
            </a:r>
            <a:endParaRPr lang="en-US" sz="2667" dirty="0"/>
          </a:p>
        </p:txBody>
      </p:sp>
      <p:sp>
        <p:nvSpPr>
          <p:cNvPr id="15" name="TextBox 14">
            <a:extLst>
              <a:ext uri="{FF2B5EF4-FFF2-40B4-BE49-F238E27FC236}">
                <a16:creationId xmlns:a16="http://schemas.microsoft.com/office/drawing/2014/main" id="{7DBB3287-BECC-4DC5-949D-46B844B60BBF}"/>
              </a:ext>
            </a:extLst>
          </p:cNvPr>
          <p:cNvSpPr txBox="1"/>
          <p:nvPr/>
        </p:nvSpPr>
        <p:spPr>
          <a:xfrm>
            <a:off x="6593285" y="2508370"/>
            <a:ext cx="1457740" cy="707694"/>
          </a:xfrm>
          <a:prstGeom prst="rect">
            <a:avLst/>
          </a:prstGeom>
          <a:noFill/>
        </p:spPr>
        <p:txBody>
          <a:bodyPr wrap="square" rtlCol="0">
            <a:spAutoFit/>
          </a:bodyPr>
          <a:lstStyle/>
          <a:p>
            <a:pPr algn="ctr"/>
            <a:r>
              <a:rPr lang="en-US" sz="1333" dirty="0"/>
              <a:t>have </a:t>
            </a:r>
            <a:r>
              <a:rPr lang="en-US" sz="1333" b="1" dirty="0"/>
              <a:t>regression </a:t>
            </a:r>
            <a:r>
              <a:rPr lang="en-US" sz="1333" dirty="0"/>
              <a:t>tests in pipeline</a:t>
            </a:r>
            <a:endParaRPr lang="en-US" sz="1867" b="1" dirty="0"/>
          </a:p>
        </p:txBody>
      </p:sp>
      <p:graphicFrame>
        <p:nvGraphicFramePr>
          <p:cNvPr id="16" name="Chart 15">
            <a:extLst>
              <a:ext uri="{FF2B5EF4-FFF2-40B4-BE49-F238E27FC236}">
                <a16:creationId xmlns:a16="http://schemas.microsoft.com/office/drawing/2014/main" id="{892AD860-CC27-4A72-BA32-823720F9FAEB}"/>
              </a:ext>
            </a:extLst>
          </p:cNvPr>
          <p:cNvGraphicFramePr/>
          <p:nvPr>
            <p:extLst>
              <p:ext uri="{D42A27DB-BD31-4B8C-83A1-F6EECF244321}">
                <p14:modId xmlns:p14="http://schemas.microsoft.com/office/powerpoint/2010/main" val="1916729801"/>
              </p:ext>
            </p:extLst>
          </p:nvPr>
        </p:nvGraphicFramePr>
        <p:xfrm>
          <a:off x="8224551" y="1601979"/>
          <a:ext cx="1795717" cy="1812781"/>
        </p:xfrm>
        <a:graphic>
          <a:graphicData uri="http://schemas.openxmlformats.org/drawingml/2006/chart">
            <c:chart xmlns:c="http://schemas.openxmlformats.org/drawingml/2006/chart" xmlns:r="http://schemas.openxmlformats.org/officeDocument/2006/relationships" r:id="rId5"/>
          </a:graphicData>
        </a:graphic>
      </p:graphicFrame>
      <p:sp>
        <p:nvSpPr>
          <p:cNvPr id="17" name="TextBox 16">
            <a:extLst>
              <a:ext uri="{FF2B5EF4-FFF2-40B4-BE49-F238E27FC236}">
                <a16:creationId xmlns:a16="http://schemas.microsoft.com/office/drawing/2014/main" id="{F74AAB6B-7DAA-42A7-9E63-3165C4C6397E}"/>
              </a:ext>
            </a:extLst>
          </p:cNvPr>
          <p:cNvSpPr txBox="1"/>
          <p:nvPr/>
        </p:nvSpPr>
        <p:spPr>
          <a:xfrm>
            <a:off x="8850754" y="2211100"/>
            <a:ext cx="587020" cy="338554"/>
          </a:xfrm>
          <a:prstGeom prst="rect">
            <a:avLst/>
          </a:prstGeom>
          <a:noFill/>
        </p:spPr>
        <p:txBody>
          <a:bodyPr wrap="none" rtlCol="0">
            <a:spAutoFit/>
          </a:bodyPr>
          <a:lstStyle/>
          <a:p>
            <a:r>
              <a:rPr lang="en-US" sz="1600" dirty="0"/>
              <a:t>27%</a:t>
            </a:r>
            <a:endParaRPr lang="en-US" sz="2667" dirty="0"/>
          </a:p>
        </p:txBody>
      </p:sp>
      <p:sp>
        <p:nvSpPr>
          <p:cNvPr id="18" name="TextBox 17">
            <a:extLst>
              <a:ext uri="{FF2B5EF4-FFF2-40B4-BE49-F238E27FC236}">
                <a16:creationId xmlns:a16="http://schemas.microsoft.com/office/drawing/2014/main" id="{24247998-0E64-4E64-B4A5-17B911A3B84C}"/>
              </a:ext>
            </a:extLst>
          </p:cNvPr>
          <p:cNvSpPr txBox="1"/>
          <p:nvPr/>
        </p:nvSpPr>
        <p:spPr>
          <a:xfrm>
            <a:off x="8320632" y="2508370"/>
            <a:ext cx="1607929" cy="707694"/>
          </a:xfrm>
          <a:prstGeom prst="rect">
            <a:avLst/>
          </a:prstGeom>
          <a:noFill/>
        </p:spPr>
        <p:txBody>
          <a:bodyPr wrap="square" rtlCol="0">
            <a:spAutoFit/>
          </a:bodyPr>
          <a:lstStyle/>
          <a:p>
            <a:pPr algn="ctr"/>
            <a:r>
              <a:rPr lang="en-US" sz="1333" dirty="0"/>
              <a:t>have </a:t>
            </a:r>
            <a:r>
              <a:rPr lang="en-US" sz="1333" b="1" dirty="0"/>
              <a:t>performance</a:t>
            </a:r>
            <a:r>
              <a:rPr lang="en-US" sz="1333" dirty="0"/>
              <a:t> tests in pipeline</a:t>
            </a:r>
            <a:endParaRPr lang="en-US" sz="1867" b="1" dirty="0"/>
          </a:p>
        </p:txBody>
      </p:sp>
      <p:graphicFrame>
        <p:nvGraphicFramePr>
          <p:cNvPr id="19" name="Chart 18">
            <a:extLst>
              <a:ext uri="{FF2B5EF4-FFF2-40B4-BE49-F238E27FC236}">
                <a16:creationId xmlns:a16="http://schemas.microsoft.com/office/drawing/2014/main" id="{5CD1366A-DD66-4FAE-804E-6FC86FF3B54F}"/>
              </a:ext>
            </a:extLst>
          </p:cNvPr>
          <p:cNvGraphicFramePr/>
          <p:nvPr>
            <p:extLst>
              <p:ext uri="{D42A27DB-BD31-4B8C-83A1-F6EECF244321}">
                <p14:modId xmlns:p14="http://schemas.microsoft.com/office/powerpoint/2010/main" val="3567081549"/>
              </p:ext>
            </p:extLst>
          </p:nvPr>
        </p:nvGraphicFramePr>
        <p:xfrm>
          <a:off x="10020269" y="1601979"/>
          <a:ext cx="1795717" cy="1812781"/>
        </p:xfrm>
        <a:graphic>
          <a:graphicData uri="http://schemas.openxmlformats.org/drawingml/2006/chart">
            <c:chart xmlns:c="http://schemas.openxmlformats.org/drawingml/2006/chart" xmlns:r="http://schemas.openxmlformats.org/officeDocument/2006/relationships" r:id="rId6"/>
          </a:graphicData>
        </a:graphic>
      </p:graphicFrame>
      <p:sp>
        <p:nvSpPr>
          <p:cNvPr id="20" name="TextBox 19">
            <a:extLst>
              <a:ext uri="{FF2B5EF4-FFF2-40B4-BE49-F238E27FC236}">
                <a16:creationId xmlns:a16="http://schemas.microsoft.com/office/drawing/2014/main" id="{483986E0-C121-4053-B17A-17A8C4FF3DF9}"/>
              </a:ext>
            </a:extLst>
          </p:cNvPr>
          <p:cNvSpPr txBox="1"/>
          <p:nvPr/>
        </p:nvSpPr>
        <p:spPr>
          <a:xfrm>
            <a:off x="10690287" y="2211100"/>
            <a:ext cx="470000" cy="338554"/>
          </a:xfrm>
          <a:prstGeom prst="rect">
            <a:avLst/>
          </a:prstGeom>
          <a:noFill/>
        </p:spPr>
        <p:txBody>
          <a:bodyPr wrap="none" rtlCol="0">
            <a:spAutoFit/>
          </a:bodyPr>
          <a:lstStyle/>
          <a:p>
            <a:r>
              <a:rPr lang="en-US" sz="1600" dirty="0"/>
              <a:t>9%</a:t>
            </a:r>
            <a:endParaRPr lang="en-US" sz="2667" dirty="0"/>
          </a:p>
        </p:txBody>
      </p:sp>
      <p:sp>
        <p:nvSpPr>
          <p:cNvPr id="21" name="TextBox 20">
            <a:extLst>
              <a:ext uri="{FF2B5EF4-FFF2-40B4-BE49-F238E27FC236}">
                <a16:creationId xmlns:a16="http://schemas.microsoft.com/office/drawing/2014/main" id="{5FDC9177-BB96-4857-9F16-314AEB521C5D}"/>
              </a:ext>
            </a:extLst>
          </p:cNvPr>
          <p:cNvSpPr txBox="1"/>
          <p:nvPr/>
        </p:nvSpPr>
        <p:spPr>
          <a:xfrm>
            <a:off x="10116349" y="2508370"/>
            <a:ext cx="1607929" cy="502573"/>
          </a:xfrm>
          <a:prstGeom prst="rect">
            <a:avLst/>
          </a:prstGeom>
          <a:noFill/>
        </p:spPr>
        <p:txBody>
          <a:bodyPr wrap="square" rtlCol="0">
            <a:spAutoFit/>
          </a:bodyPr>
          <a:lstStyle/>
          <a:p>
            <a:pPr algn="ctr"/>
            <a:r>
              <a:rPr lang="en-US" sz="1333" dirty="0"/>
              <a:t>have </a:t>
            </a:r>
            <a:r>
              <a:rPr lang="en-US" sz="1333" b="1" dirty="0"/>
              <a:t>security</a:t>
            </a:r>
            <a:r>
              <a:rPr lang="en-US" sz="1333" dirty="0"/>
              <a:t> tests in pipeline</a:t>
            </a:r>
            <a:endParaRPr lang="en-US" sz="1867" b="1" dirty="0"/>
          </a:p>
        </p:txBody>
      </p:sp>
      <p:grpSp>
        <p:nvGrpSpPr>
          <p:cNvPr id="22" name="Group 21">
            <a:extLst>
              <a:ext uri="{FF2B5EF4-FFF2-40B4-BE49-F238E27FC236}">
                <a16:creationId xmlns:a16="http://schemas.microsoft.com/office/drawing/2014/main" id="{8EB390CD-E7C7-4C78-AE77-82A3855A5C5C}"/>
              </a:ext>
            </a:extLst>
          </p:cNvPr>
          <p:cNvGrpSpPr/>
          <p:nvPr/>
        </p:nvGrpSpPr>
        <p:grpSpPr>
          <a:xfrm>
            <a:off x="9309852" y="2208797"/>
            <a:ext cx="302881" cy="123111"/>
            <a:chOff x="5305014" y="59170"/>
            <a:chExt cx="227161" cy="92333"/>
          </a:xfrm>
        </p:grpSpPr>
        <p:sp>
          <p:nvSpPr>
            <p:cNvPr id="23" name="Isosceles Triangle 22">
              <a:extLst>
                <a:ext uri="{FF2B5EF4-FFF2-40B4-BE49-F238E27FC236}">
                  <a16:creationId xmlns:a16="http://schemas.microsoft.com/office/drawing/2014/main" id="{C91D2FE2-B01D-48EB-AFAE-F86A28F32EC7}"/>
                </a:ext>
              </a:extLst>
            </p:cNvPr>
            <p:cNvSpPr/>
            <p:nvPr/>
          </p:nvSpPr>
          <p:spPr>
            <a:xfrm>
              <a:off x="5305014" y="77146"/>
              <a:ext cx="61139" cy="4781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24" name="TextBox 23">
              <a:extLst>
                <a:ext uri="{FF2B5EF4-FFF2-40B4-BE49-F238E27FC236}">
                  <a16:creationId xmlns:a16="http://schemas.microsoft.com/office/drawing/2014/main" id="{4C9E344F-D2F0-46E0-8F64-6F2F7AF2B7A7}"/>
                </a:ext>
              </a:extLst>
            </p:cNvPr>
            <p:cNvSpPr txBox="1"/>
            <p:nvPr/>
          </p:nvSpPr>
          <p:spPr>
            <a:xfrm>
              <a:off x="5379488" y="59170"/>
              <a:ext cx="152687" cy="92333"/>
            </a:xfrm>
            <a:prstGeom prst="rect">
              <a:avLst/>
            </a:prstGeom>
            <a:noFill/>
          </p:spPr>
          <p:txBody>
            <a:bodyPr wrap="none" lIns="0" tIns="0" rIns="0" bIns="0" rtlCol="0">
              <a:spAutoFit/>
            </a:bodyPr>
            <a:lstStyle/>
            <a:p>
              <a:r>
                <a:rPr lang="en-US" sz="800" dirty="0"/>
                <a:t>10%</a:t>
              </a:r>
              <a:endParaRPr lang="en-US" sz="1867" dirty="0"/>
            </a:p>
          </p:txBody>
        </p:sp>
      </p:grpSp>
      <p:graphicFrame>
        <p:nvGraphicFramePr>
          <p:cNvPr id="25" name="Chart 24">
            <a:extLst>
              <a:ext uri="{FF2B5EF4-FFF2-40B4-BE49-F238E27FC236}">
                <a16:creationId xmlns:a16="http://schemas.microsoft.com/office/drawing/2014/main" id="{EC3F9E0C-F70D-4C3D-827E-D6D25DF73517}"/>
              </a:ext>
            </a:extLst>
          </p:cNvPr>
          <p:cNvGraphicFramePr/>
          <p:nvPr>
            <p:extLst>
              <p:ext uri="{D42A27DB-BD31-4B8C-83A1-F6EECF244321}">
                <p14:modId xmlns:p14="http://schemas.microsoft.com/office/powerpoint/2010/main" val="3167284578"/>
              </p:ext>
            </p:extLst>
          </p:nvPr>
        </p:nvGraphicFramePr>
        <p:xfrm>
          <a:off x="4633117" y="3962907"/>
          <a:ext cx="1795717" cy="1812781"/>
        </p:xfrm>
        <a:graphic>
          <a:graphicData uri="http://schemas.openxmlformats.org/drawingml/2006/chart">
            <c:chart xmlns:c="http://schemas.openxmlformats.org/drawingml/2006/chart" xmlns:r="http://schemas.openxmlformats.org/officeDocument/2006/relationships" r:id="rId7"/>
          </a:graphicData>
        </a:graphic>
      </p:graphicFrame>
      <p:sp>
        <p:nvSpPr>
          <p:cNvPr id="26" name="TextBox 25">
            <a:extLst>
              <a:ext uri="{FF2B5EF4-FFF2-40B4-BE49-F238E27FC236}">
                <a16:creationId xmlns:a16="http://schemas.microsoft.com/office/drawing/2014/main" id="{4B13C65F-3DDB-4DB5-8FF8-5536E3B1BADF}"/>
              </a:ext>
            </a:extLst>
          </p:cNvPr>
          <p:cNvSpPr txBox="1"/>
          <p:nvPr/>
        </p:nvSpPr>
        <p:spPr>
          <a:xfrm>
            <a:off x="5259319" y="4561904"/>
            <a:ext cx="587020" cy="338554"/>
          </a:xfrm>
          <a:prstGeom prst="rect">
            <a:avLst/>
          </a:prstGeom>
          <a:noFill/>
        </p:spPr>
        <p:txBody>
          <a:bodyPr wrap="none" rtlCol="0">
            <a:spAutoFit/>
          </a:bodyPr>
          <a:lstStyle/>
          <a:p>
            <a:r>
              <a:rPr lang="en-US" sz="1600" dirty="0"/>
              <a:t>30%</a:t>
            </a:r>
            <a:endParaRPr lang="en-US" sz="2667" dirty="0"/>
          </a:p>
        </p:txBody>
      </p:sp>
      <p:sp>
        <p:nvSpPr>
          <p:cNvPr id="27" name="TextBox 26">
            <a:extLst>
              <a:ext uri="{FF2B5EF4-FFF2-40B4-BE49-F238E27FC236}">
                <a16:creationId xmlns:a16="http://schemas.microsoft.com/office/drawing/2014/main" id="{D8DE5292-3CC8-4323-8ACE-3F68288646D6}"/>
              </a:ext>
            </a:extLst>
          </p:cNvPr>
          <p:cNvSpPr txBox="1"/>
          <p:nvPr/>
        </p:nvSpPr>
        <p:spPr>
          <a:xfrm>
            <a:off x="4797568" y="4869298"/>
            <a:ext cx="1457740" cy="502573"/>
          </a:xfrm>
          <a:prstGeom prst="rect">
            <a:avLst/>
          </a:prstGeom>
          <a:noFill/>
        </p:spPr>
        <p:txBody>
          <a:bodyPr wrap="square" rtlCol="0">
            <a:spAutoFit/>
          </a:bodyPr>
          <a:lstStyle/>
          <a:p>
            <a:pPr algn="ctr"/>
            <a:r>
              <a:rPr lang="en-US" sz="1333" dirty="0"/>
              <a:t>have Unit test coverage </a:t>
            </a:r>
            <a:r>
              <a:rPr lang="en-US" sz="1333" b="1" dirty="0"/>
              <a:t>&gt; 80%</a:t>
            </a:r>
            <a:endParaRPr lang="en-US" sz="1867" b="1" dirty="0"/>
          </a:p>
        </p:txBody>
      </p:sp>
      <p:graphicFrame>
        <p:nvGraphicFramePr>
          <p:cNvPr id="28" name="Chart 27">
            <a:extLst>
              <a:ext uri="{FF2B5EF4-FFF2-40B4-BE49-F238E27FC236}">
                <a16:creationId xmlns:a16="http://schemas.microsoft.com/office/drawing/2014/main" id="{B23D56A5-4FD1-463C-920D-0DF24BCFEC64}"/>
              </a:ext>
            </a:extLst>
          </p:cNvPr>
          <p:cNvGraphicFramePr/>
          <p:nvPr>
            <p:extLst>
              <p:ext uri="{D42A27DB-BD31-4B8C-83A1-F6EECF244321}">
                <p14:modId xmlns:p14="http://schemas.microsoft.com/office/powerpoint/2010/main" val="2518828423"/>
              </p:ext>
            </p:extLst>
          </p:nvPr>
        </p:nvGraphicFramePr>
        <p:xfrm>
          <a:off x="6428834" y="3962907"/>
          <a:ext cx="1795717" cy="1812781"/>
        </p:xfrm>
        <a:graphic>
          <a:graphicData uri="http://schemas.openxmlformats.org/drawingml/2006/chart">
            <c:chart xmlns:c="http://schemas.openxmlformats.org/drawingml/2006/chart" xmlns:r="http://schemas.openxmlformats.org/officeDocument/2006/relationships" r:id="rId8"/>
          </a:graphicData>
        </a:graphic>
      </p:graphicFrame>
      <p:sp>
        <p:nvSpPr>
          <p:cNvPr id="29" name="TextBox 28">
            <a:extLst>
              <a:ext uri="{FF2B5EF4-FFF2-40B4-BE49-F238E27FC236}">
                <a16:creationId xmlns:a16="http://schemas.microsoft.com/office/drawing/2014/main" id="{383A65C9-0020-476C-AC63-7824B5A9480F}"/>
              </a:ext>
            </a:extLst>
          </p:cNvPr>
          <p:cNvSpPr txBox="1"/>
          <p:nvPr/>
        </p:nvSpPr>
        <p:spPr>
          <a:xfrm>
            <a:off x="7055037" y="4561904"/>
            <a:ext cx="587020" cy="338554"/>
          </a:xfrm>
          <a:prstGeom prst="rect">
            <a:avLst/>
          </a:prstGeom>
          <a:noFill/>
        </p:spPr>
        <p:txBody>
          <a:bodyPr wrap="none" rtlCol="0">
            <a:spAutoFit/>
          </a:bodyPr>
          <a:lstStyle/>
          <a:p>
            <a:r>
              <a:rPr lang="en-US" sz="1600" dirty="0"/>
              <a:t>27%</a:t>
            </a:r>
            <a:endParaRPr lang="en-US" sz="2667" dirty="0"/>
          </a:p>
        </p:txBody>
      </p:sp>
      <p:sp>
        <p:nvSpPr>
          <p:cNvPr id="30" name="TextBox 29">
            <a:extLst>
              <a:ext uri="{FF2B5EF4-FFF2-40B4-BE49-F238E27FC236}">
                <a16:creationId xmlns:a16="http://schemas.microsoft.com/office/drawing/2014/main" id="{834A3C9F-C5C3-4C57-8A83-A8A1EB8D0F41}"/>
              </a:ext>
            </a:extLst>
          </p:cNvPr>
          <p:cNvSpPr txBox="1"/>
          <p:nvPr/>
        </p:nvSpPr>
        <p:spPr>
          <a:xfrm>
            <a:off x="6527170" y="4869298"/>
            <a:ext cx="1607931" cy="707694"/>
          </a:xfrm>
          <a:prstGeom prst="rect">
            <a:avLst/>
          </a:prstGeom>
          <a:noFill/>
        </p:spPr>
        <p:txBody>
          <a:bodyPr wrap="square" rtlCol="0">
            <a:spAutoFit/>
          </a:bodyPr>
          <a:lstStyle/>
          <a:p>
            <a:pPr algn="ctr"/>
            <a:r>
              <a:rPr lang="en-US" sz="1333" dirty="0"/>
              <a:t>have functional test coverage </a:t>
            </a:r>
            <a:r>
              <a:rPr lang="en-US" sz="1333" b="1" dirty="0"/>
              <a:t>&gt; 80%</a:t>
            </a:r>
            <a:endParaRPr lang="en-US" sz="1867" b="1" dirty="0"/>
          </a:p>
        </p:txBody>
      </p:sp>
      <p:graphicFrame>
        <p:nvGraphicFramePr>
          <p:cNvPr id="34" name="Chart 33">
            <a:extLst>
              <a:ext uri="{FF2B5EF4-FFF2-40B4-BE49-F238E27FC236}">
                <a16:creationId xmlns:a16="http://schemas.microsoft.com/office/drawing/2014/main" id="{246AE0A5-6C8E-44AC-B605-F3D9BB56881E}"/>
              </a:ext>
            </a:extLst>
          </p:cNvPr>
          <p:cNvGraphicFramePr/>
          <p:nvPr>
            <p:extLst>
              <p:ext uri="{D42A27DB-BD31-4B8C-83A1-F6EECF244321}">
                <p14:modId xmlns:p14="http://schemas.microsoft.com/office/powerpoint/2010/main" val="1657297055"/>
              </p:ext>
            </p:extLst>
          </p:nvPr>
        </p:nvGraphicFramePr>
        <p:xfrm>
          <a:off x="8224551" y="3962907"/>
          <a:ext cx="1795717" cy="1812781"/>
        </p:xfrm>
        <a:graphic>
          <a:graphicData uri="http://schemas.openxmlformats.org/drawingml/2006/chart">
            <c:chart xmlns:c="http://schemas.openxmlformats.org/drawingml/2006/chart" xmlns:r="http://schemas.openxmlformats.org/officeDocument/2006/relationships" r:id="rId9"/>
          </a:graphicData>
        </a:graphic>
      </p:graphicFrame>
      <p:sp>
        <p:nvSpPr>
          <p:cNvPr id="35" name="TextBox 34">
            <a:extLst>
              <a:ext uri="{FF2B5EF4-FFF2-40B4-BE49-F238E27FC236}">
                <a16:creationId xmlns:a16="http://schemas.microsoft.com/office/drawing/2014/main" id="{59E64C02-894B-48BC-989D-AE05E44EE169}"/>
              </a:ext>
            </a:extLst>
          </p:cNvPr>
          <p:cNvSpPr txBox="1"/>
          <p:nvPr/>
        </p:nvSpPr>
        <p:spPr>
          <a:xfrm>
            <a:off x="8850754" y="4561904"/>
            <a:ext cx="587020" cy="338554"/>
          </a:xfrm>
          <a:prstGeom prst="rect">
            <a:avLst/>
          </a:prstGeom>
          <a:noFill/>
        </p:spPr>
        <p:txBody>
          <a:bodyPr wrap="none" rtlCol="0">
            <a:spAutoFit/>
          </a:bodyPr>
          <a:lstStyle/>
          <a:p>
            <a:r>
              <a:rPr lang="en-US" sz="1600" dirty="0"/>
              <a:t>54%</a:t>
            </a:r>
            <a:endParaRPr lang="en-US" sz="2667" dirty="0"/>
          </a:p>
        </p:txBody>
      </p:sp>
      <p:sp>
        <p:nvSpPr>
          <p:cNvPr id="36" name="TextBox 35">
            <a:extLst>
              <a:ext uri="{FF2B5EF4-FFF2-40B4-BE49-F238E27FC236}">
                <a16:creationId xmlns:a16="http://schemas.microsoft.com/office/drawing/2014/main" id="{8C64DF54-B4E1-4B80-A660-B5EADE1F8BE0}"/>
              </a:ext>
            </a:extLst>
          </p:cNvPr>
          <p:cNvSpPr txBox="1"/>
          <p:nvPr/>
        </p:nvSpPr>
        <p:spPr>
          <a:xfrm>
            <a:off x="8585674" y="4869298"/>
            <a:ext cx="1077844" cy="707694"/>
          </a:xfrm>
          <a:prstGeom prst="rect">
            <a:avLst/>
          </a:prstGeom>
          <a:noFill/>
        </p:spPr>
        <p:txBody>
          <a:bodyPr wrap="square" rtlCol="0">
            <a:spAutoFit/>
          </a:bodyPr>
          <a:lstStyle/>
          <a:p>
            <a:pPr algn="ctr"/>
            <a:r>
              <a:rPr lang="en-US" sz="1333" dirty="0"/>
              <a:t>have pass ratio </a:t>
            </a:r>
            <a:r>
              <a:rPr lang="en-US" sz="1333" b="1" dirty="0"/>
              <a:t>&gt; 90%</a:t>
            </a:r>
            <a:endParaRPr lang="en-US" sz="1867" b="1" dirty="0"/>
          </a:p>
        </p:txBody>
      </p:sp>
      <p:grpSp>
        <p:nvGrpSpPr>
          <p:cNvPr id="37" name="Group 36">
            <a:extLst>
              <a:ext uri="{FF2B5EF4-FFF2-40B4-BE49-F238E27FC236}">
                <a16:creationId xmlns:a16="http://schemas.microsoft.com/office/drawing/2014/main" id="{1887344E-2375-4054-98F7-F5B47A555014}"/>
              </a:ext>
            </a:extLst>
          </p:cNvPr>
          <p:cNvGrpSpPr/>
          <p:nvPr/>
        </p:nvGrpSpPr>
        <p:grpSpPr>
          <a:xfrm>
            <a:off x="9312348" y="4561906"/>
            <a:ext cx="243568" cy="123111"/>
            <a:chOff x="4962939" y="205776"/>
            <a:chExt cx="182676" cy="92333"/>
          </a:xfrm>
        </p:grpSpPr>
        <p:sp>
          <p:nvSpPr>
            <p:cNvPr id="38" name="Isosceles Triangle 37">
              <a:extLst>
                <a:ext uri="{FF2B5EF4-FFF2-40B4-BE49-F238E27FC236}">
                  <a16:creationId xmlns:a16="http://schemas.microsoft.com/office/drawing/2014/main" id="{52B327B4-2B77-4E3A-B9EB-6892D40CBA43}"/>
                </a:ext>
              </a:extLst>
            </p:cNvPr>
            <p:cNvSpPr/>
            <p:nvPr/>
          </p:nvSpPr>
          <p:spPr>
            <a:xfrm flipV="1">
              <a:off x="4962939" y="225590"/>
              <a:ext cx="61139" cy="52706"/>
            </a:xfrm>
            <a:prstGeom prst="triangle">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39" name="TextBox 38">
              <a:extLst>
                <a:ext uri="{FF2B5EF4-FFF2-40B4-BE49-F238E27FC236}">
                  <a16:creationId xmlns:a16="http://schemas.microsoft.com/office/drawing/2014/main" id="{23D892F4-9F6F-4A51-9BAA-A7224A08AF9B}"/>
                </a:ext>
              </a:extLst>
            </p:cNvPr>
            <p:cNvSpPr txBox="1"/>
            <p:nvPr/>
          </p:nvSpPr>
          <p:spPr>
            <a:xfrm>
              <a:off x="5037413" y="205776"/>
              <a:ext cx="108202" cy="92333"/>
            </a:xfrm>
            <a:prstGeom prst="rect">
              <a:avLst/>
            </a:prstGeom>
            <a:noFill/>
          </p:spPr>
          <p:txBody>
            <a:bodyPr wrap="none" lIns="0" tIns="0" rIns="0" bIns="0" rtlCol="0">
              <a:spAutoFit/>
            </a:bodyPr>
            <a:lstStyle/>
            <a:p>
              <a:r>
                <a:rPr lang="en-US" sz="800" dirty="0"/>
                <a:t>1%</a:t>
              </a:r>
              <a:endParaRPr lang="en-US" sz="1867" dirty="0"/>
            </a:p>
          </p:txBody>
        </p:sp>
      </p:grpSp>
      <p:graphicFrame>
        <p:nvGraphicFramePr>
          <p:cNvPr id="40" name="Chart 39">
            <a:extLst>
              <a:ext uri="{FF2B5EF4-FFF2-40B4-BE49-F238E27FC236}">
                <a16:creationId xmlns:a16="http://schemas.microsoft.com/office/drawing/2014/main" id="{BD339BC9-063B-4F78-BC0F-A98A014CE5B3}"/>
              </a:ext>
            </a:extLst>
          </p:cNvPr>
          <p:cNvGraphicFramePr/>
          <p:nvPr>
            <p:extLst>
              <p:ext uri="{D42A27DB-BD31-4B8C-83A1-F6EECF244321}">
                <p14:modId xmlns:p14="http://schemas.microsoft.com/office/powerpoint/2010/main" val="2286924528"/>
              </p:ext>
            </p:extLst>
          </p:nvPr>
        </p:nvGraphicFramePr>
        <p:xfrm>
          <a:off x="10024641" y="3962907"/>
          <a:ext cx="1795717" cy="1812781"/>
        </p:xfrm>
        <a:graphic>
          <a:graphicData uri="http://schemas.openxmlformats.org/drawingml/2006/chart">
            <c:chart xmlns:c="http://schemas.openxmlformats.org/drawingml/2006/chart" xmlns:r="http://schemas.openxmlformats.org/officeDocument/2006/relationships" r:id="rId10"/>
          </a:graphicData>
        </a:graphic>
      </p:graphicFrame>
      <p:sp>
        <p:nvSpPr>
          <p:cNvPr id="41" name="TextBox 40">
            <a:extLst>
              <a:ext uri="{FF2B5EF4-FFF2-40B4-BE49-F238E27FC236}">
                <a16:creationId xmlns:a16="http://schemas.microsoft.com/office/drawing/2014/main" id="{E138ACFC-B836-441B-A1E5-EB8D62BD3AE5}"/>
              </a:ext>
            </a:extLst>
          </p:cNvPr>
          <p:cNvSpPr txBox="1"/>
          <p:nvPr/>
        </p:nvSpPr>
        <p:spPr>
          <a:xfrm>
            <a:off x="10650843" y="4561904"/>
            <a:ext cx="587020" cy="338554"/>
          </a:xfrm>
          <a:prstGeom prst="rect">
            <a:avLst/>
          </a:prstGeom>
          <a:noFill/>
        </p:spPr>
        <p:txBody>
          <a:bodyPr wrap="none" rtlCol="0">
            <a:spAutoFit/>
          </a:bodyPr>
          <a:lstStyle/>
          <a:p>
            <a:r>
              <a:rPr lang="en-US" sz="1600" dirty="0"/>
              <a:t>31%</a:t>
            </a:r>
            <a:endParaRPr lang="en-US" sz="2667" dirty="0"/>
          </a:p>
        </p:txBody>
      </p:sp>
      <p:sp>
        <p:nvSpPr>
          <p:cNvPr id="42" name="TextBox 41">
            <a:extLst>
              <a:ext uri="{FF2B5EF4-FFF2-40B4-BE49-F238E27FC236}">
                <a16:creationId xmlns:a16="http://schemas.microsoft.com/office/drawing/2014/main" id="{FE6DF822-7A3F-47C3-A6FF-007A780B1848}"/>
              </a:ext>
            </a:extLst>
          </p:cNvPr>
          <p:cNvSpPr txBox="1"/>
          <p:nvPr/>
        </p:nvSpPr>
        <p:spPr>
          <a:xfrm>
            <a:off x="10201444" y="4869298"/>
            <a:ext cx="1414561" cy="707694"/>
          </a:xfrm>
          <a:prstGeom prst="rect">
            <a:avLst/>
          </a:prstGeom>
          <a:noFill/>
        </p:spPr>
        <p:txBody>
          <a:bodyPr wrap="square" rtlCol="0">
            <a:spAutoFit/>
          </a:bodyPr>
          <a:lstStyle/>
          <a:p>
            <a:pPr algn="ctr"/>
            <a:r>
              <a:rPr lang="en-US" sz="1333" dirty="0"/>
              <a:t>have </a:t>
            </a:r>
            <a:r>
              <a:rPr lang="en-US" sz="1333" b="1" dirty="0"/>
              <a:t>&gt; 80% </a:t>
            </a:r>
            <a:r>
              <a:rPr lang="en-US" sz="1333" dirty="0"/>
              <a:t>tests on non-UI level</a:t>
            </a:r>
            <a:endParaRPr lang="en-US" sz="1867" dirty="0"/>
          </a:p>
        </p:txBody>
      </p:sp>
      <p:grpSp>
        <p:nvGrpSpPr>
          <p:cNvPr id="43" name="Group 42">
            <a:extLst>
              <a:ext uri="{FF2B5EF4-FFF2-40B4-BE49-F238E27FC236}">
                <a16:creationId xmlns:a16="http://schemas.microsoft.com/office/drawing/2014/main" id="{650EE65C-9009-4583-869E-229577C97D91}"/>
              </a:ext>
            </a:extLst>
          </p:cNvPr>
          <p:cNvGrpSpPr/>
          <p:nvPr/>
        </p:nvGrpSpPr>
        <p:grpSpPr>
          <a:xfrm>
            <a:off x="11112438" y="4561906"/>
            <a:ext cx="243568" cy="123111"/>
            <a:chOff x="4962939" y="205776"/>
            <a:chExt cx="182676" cy="92333"/>
          </a:xfrm>
        </p:grpSpPr>
        <p:sp>
          <p:nvSpPr>
            <p:cNvPr id="44" name="Isosceles Triangle 43">
              <a:extLst>
                <a:ext uri="{FF2B5EF4-FFF2-40B4-BE49-F238E27FC236}">
                  <a16:creationId xmlns:a16="http://schemas.microsoft.com/office/drawing/2014/main" id="{C3D3E234-1C4D-4CC4-ADDE-683FB599CBAC}"/>
                </a:ext>
              </a:extLst>
            </p:cNvPr>
            <p:cNvSpPr/>
            <p:nvPr/>
          </p:nvSpPr>
          <p:spPr>
            <a:xfrm flipV="1">
              <a:off x="4962939" y="225590"/>
              <a:ext cx="61139" cy="52706"/>
            </a:xfrm>
            <a:prstGeom prst="triangle">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45" name="TextBox 44">
              <a:extLst>
                <a:ext uri="{FF2B5EF4-FFF2-40B4-BE49-F238E27FC236}">
                  <a16:creationId xmlns:a16="http://schemas.microsoft.com/office/drawing/2014/main" id="{C67B75F3-11BB-4BD5-A802-B7E7C21C868B}"/>
                </a:ext>
              </a:extLst>
            </p:cNvPr>
            <p:cNvSpPr txBox="1"/>
            <p:nvPr/>
          </p:nvSpPr>
          <p:spPr>
            <a:xfrm>
              <a:off x="5037413" y="205776"/>
              <a:ext cx="108202" cy="92333"/>
            </a:xfrm>
            <a:prstGeom prst="rect">
              <a:avLst/>
            </a:prstGeom>
            <a:noFill/>
          </p:spPr>
          <p:txBody>
            <a:bodyPr wrap="none" lIns="0" tIns="0" rIns="0" bIns="0" rtlCol="0">
              <a:spAutoFit/>
            </a:bodyPr>
            <a:lstStyle/>
            <a:p>
              <a:r>
                <a:rPr lang="en-US" sz="800" dirty="0"/>
                <a:t>1%</a:t>
              </a:r>
              <a:endParaRPr lang="en-US" sz="1867" dirty="0"/>
            </a:p>
          </p:txBody>
        </p:sp>
      </p:grpSp>
      <p:grpSp>
        <p:nvGrpSpPr>
          <p:cNvPr id="46" name="Group 45">
            <a:extLst>
              <a:ext uri="{FF2B5EF4-FFF2-40B4-BE49-F238E27FC236}">
                <a16:creationId xmlns:a16="http://schemas.microsoft.com/office/drawing/2014/main" id="{CFC8B4F2-B625-44BD-95CE-6F94EAC6FB63}"/>
              </a:ext>
            </a:extLst>
          </p:cNvPr>
          <p:cNvGrpSpPr/>
          <p:nvPr/>
        </p:nvGrpSpPr>
        <p:grpSpPr>
          <a:xfrm>
            <a:off x="5731123" y="4561903"/>
            <a:ext cx="243568" cy="123111"/>
            <a:chOff x="5305014" y="59170"/>
            <a:chExt cx="182676" cy="92333"/>
          </a:xfrm>
        </p:grpSpPr>
        <p:sp>
          <p:nvSpPr>
            <p:cNvPr id="47" name="Isosceles Triangle 46">
              <a:extLst>
                <a:ext uri="{FF2B5EF4-FFF2-40B4-BE49-F238E27FC236}">
                  <a16:creationId xmlns:a16="http://schemas.microsoft.com/office/drawing/2014/main" id="{623CD615-EE83-483E-8108-3FE16F84923C}"/>
                </a:ext>
              </a:extLst>
            </p:cNvPr>
            <p:cNvSpPr/>
            <p:nvPr/>
          </p:nvSpPr>
          <p:spPr>
            <a:xfrm>
              <a:off x="5305014" y="77146"/>
              <a:ext cx="61139" cy="4781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48" name="TextBox 47">
              <a:extLst>
                <a:ext uri="{FF2B5EF4-FFF2-40B4-BE49-F238E27FC236}">
                  <a16:creationId xmlns:a16="http://schemas.microsoft.com/office/drawing/2014/main" id="{FF88598D-7136-4E37-BE1D-45FFA5C322A1}"/>
                </a:ext>
              </a:extLst>
            </p:cNvPr>
            <p:cNvSpPr txBox="1"/>
            <p:nvPr/>
          </p:nvSpPr>
          <p:spPr>
            <a:xfrm>
              <a:off x="5379488" y="59170"/>
              <a:ext cx="108202" cy="92333"/>
            </a:xfrm>
            <a:prstGeom prst="rect">
              <a:avLst/>
            </a:prstGeom>
            <a:noFill/>
          </p:spPr>
          <p:txBody>
            <a:bodyPr wrap="none" lIns="0" tIns="0" rIns="0" bIns="0" rtlCol="0">
              <a:spAutoFit/>
            </a:bodyPr>
            <a:lstStyle/>
            <a:p>
              <a:r>
                <a:rPr lang="en-US" sz="800" dirty="0"/>
                <a:t>2%</a:t>
              </a:r>
              <a:endParaRPr lang="en-US" sz="1867" dirty="0"/>
            </a:p>
          </p:txBody>
        </p:sp>
      </p:grpSp>
      <p:sp>
        <p:nvSpPr>
          <p:cNvPr id="5" name="TextBox 4">
            <a:extLst>
              <a:ext uri="{FF2B5EF4-FFF2-40B4-BE49-F238E27FC236}">
                <a16:creationId xmlns:a16="http://schemas.microsoft.com/office/drawing/2014/main" id="{AF98837C-8F35-458B-A352-C0869163EA21}"/>
              </a:ext>
            </a:extLst>
          </p:cNvPr>
          <p:cNvSpPr txBox="1"/>
          <p:nvPr/>
        </p:nvSpPr>
        <p:spPr>
          <a:xfrm>
            <a:off x="6995192" y="1280816"/>
            <a:ext cx="2874377" cy="318100"/>
          </a:xfrm>
          <a:prstGeom prst="rect">
            <a:avLst/>
          </a:prstGeom>
          <a:noFill/>
        </p:spPr>
        <p:txBody>
          <a:bodyPr wrap="none" rtlCol="0">
            <a:spAutoFit/>
          </a:bodyPr>
          <a:lstStyle/>
          <a:p>
            <a:r>
              <a:rPr lang="en-US" sz="1467" dirty="0"/>
              <a:t>Automation level by projects %</a:t>
            </a:r>
          </a:p>
        </p:txBody>
      </p:sp>
      <p:sp>
        <p:nvSpPr>
          <p:cNvPr id="49" name="TextBox 48">
            <a:extLst>
              <a:ext uri="{FF2B5EF4-FFF2-40B4-BE49-F238E27FC236}">
                <a16:creationId xmlns:a16="http://schemas.microsoft.com/office/drawing/2014/main" id="{2731B994-3267-438C-BAF0-8460863F0628}"/>
              </a:ext>
            </a:extLst>
          </p:cNvPr>
          <p:cNvSpPr txBox="1"/>
          <p:nvPr/>
        </p:nvSpPr>
        <p:spPr>
          <a:xfrm>
            <a:off x="6919176" y="3722154"/>
            <a:ext cx="3030445" cy="318100"/>
          </a:xfrm>
          <a:prstGeom prst="rect">
            <a:avLst/>
          </a:prstGeom>
          <a:noFill/>
        </p:spPr>
        <p:txBody>
          <a:bodyPr wrap="none" rtlCol="0">
            <a:spAutoFit/>
          </a:bodyPr>
          <a:lstStyle/>
          <a:p>
            <a:r>
              <a:rPr lang="en-US" sz="1467" dirty="0"/>
              <a:t>Automation health by projects %</a:t>
            </a:r>
          </a:p>
        </p:txBody>
      </p:sp>
      <p:sp>
        <p:nvSpPr>
          <p:cNvPr id="51" name="Title 2">
            <a:extLst>
              <a:ext uri="{FF2B5EF4-FFF2-40B4-BE49-F238E27FC236}">
                <a16:creationId xmlns:a16="http://schemas.microsoft.com/office/drawing/2014/main" id="{5117B215-ED24-4F4B-8FF2-FC693B1710DE}"/>
              </a:ext>
            </a:extLst>
          </p:cNvPr>
          <p:cNvSpPr txBox="1">
            <a:spLocks/>
          </p:cNvSpPr>
          <p:nvPr/>
        </p:nvSpPr>
        <p:spPr>
          <a:xfrm>
            <a:off x="773765" y="317873"/>
            <a:ext cx="9152697" cy="454292"/>
          </a:xfrm>
          <a:prstGeom prst="rect">
            <a:avLst/>
          </a:prstGeom>
          <a:effectLst/>
        </p:spPr>
        <p:txBody>
          <a:bodyPr vert="horz" wrap="square" lIns="0" tIns="0" rIns="0" bIns="0" rtlCol="0" anchor="t" anchorCtr="0">
            <a:spAutoFit/>
          </a:bodyPr>
          <a:lstStyle>
            <a:lvl1pPr algn="l" defTabSz="914318" rtl="0" eaLnBrk="1" latinLnBrk="0" hangingPunct="1">
              <a:lnSpc>
                <a:spcPct val="80000"/>
              </a:lnSpc>
              <a:spcBef>
                <a:spcPct val="0"/>
              </a:spcBef>
              <a:buNone/>
              <a:defRPr lang="en-US" sz="3600" b="1" i="0" kern="1200" spc="-100" baseline="0" dirty="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dirty="0">
                <a:solidFill>
                  <a:schemeClr val="accent1"/>
                </a:solidFill>
              </a:rPr>
              <a:t>Test Process Maturity</a:t>
            </a:r>
          </a:p>
        </p:txBody>
      </p:sp>
      <p:sp>
        <p:nvSpPr>
          <p:cNvPr id="52" name="Text Placeholder 4">
            <a:extLst>
              <a:ext uri="{FF2B5EF4-FFF2-40B4-BE49-F238E27FC236}">
                <a16:creationId xmlns:a16="http://schemas.microsoft.com/office/drawing/2014/main" id="{974224F8-AC46-48F4-A3E2-B7602326D3E5}"/>
              </a:ext>
            </a:extLst>
          </p:cNvPr>
          <p:cNvSpPr txBox="1">
            <a:spLocks/>
          </p:cNvSpPr>
          <p:nvPr/>
        </p:nvSpPr>
        <p:spPr>
          <a:xfrm>
            <a:off x="773765" y="610828"/>
            <a:ext cx="11219836" cy="441531"/>
          </a:xfrm>
          <a:prstGeom prst="rect">
            <a:avLst/>
          </a:prstGeom>
        </p:spPr>
        <p:txBody>
          <a:bodyPr vert="horz" wrap="square" lIns="0" tIns="0" rIns="0" bIns="0" rtlCol="0" anchor="t" anchorCtr="0">
            <a:spAutoFit/>
          </a:bodyPr>
          <a:lstStyle>
            <a:lvl1pPr marL="0" indent="0" algn="l" defTabSz="914318" rtl="0" eaLnBrk="1" latinLnBrk="0" hangingPunct="1">
              <a:lnSpc>
                <a:spcPct val="150000"/>
              </a:lnSpc>
              <a:spcBef>
                <a:spcPts val="1000"/>
              </a:spcBef>
              <a:buFont typeface="Arial" panose="020B0604020202020204" pitchFamily="34" charset="0"/>
              <a:buNone/>
              <a:defRPr sz="2133" b="0" i="0" kern="1200">
                <a:solidFill>
                  <a:schemeClr val="accent2"/>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Summary by Projects</a:t>
            </a:r>
          </a:p>
        </p:txBody>
      </p:sp>
    </p:spTree>
    <p:extLst>
      <p:ext uri="{BB962C8B-B14F-4D97-AF65-F5344CB8AC3E}">
        <p14:creationId xmlns:p14="http://schemas.microsoft.com/office/powerpoint/2010/main" val="1310124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F5990305-6E06-43A4-8288-8FA0C38ED0AC}"/>
              </a:ext>
            </a:extLst>
          </p:cNvPr>
          <p:cNvGraphicFramePr>
            <a:graphicFrameLocks/>
          </p:cNvGraphicFramePr>
          <p:nvPr/>
        </p:nvGraphicFramePr>
        <p:xfrm>
          <a:off x="6431722" y="1113395"/>
          <a:ext cx="5284028" cy="166635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3C336AF7-E708-4373-9004-8489551EB713}"/>
              </a:ext>
            </a:extLst>
          </p:cNvPr>
          <p:cNvGraphicFramePr>
            <a:graphicFrameLocks/>
          </p:cNvGraphicFramePr>
          <p:nvPr/>
        </p:nvGraphicFramePr>
        <p:xfrm>
          <a:off x="6431720" y="2785812"/>
          <a:ext cx="5284029" cy="363631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1" name="Chart 10">
            <a:extLst>
              <a:ext uri="{FF2B5EF4-FFF2-40B4-BE49-F238E27FC236}">
                <a16:creationId xmlns:a16="http://schemas.microsoft.com/office/drawing/2014/main" id="{FC1023C2-C4B7-4A5C-AFB2-1AE5233D46A2}"/>
              </a:ext>
            </a:extLst>
          </p:cNvPr>
          <p:cNvGraphicFramePr>
            <a:graphicFrameLocks/>
          </p:cNvGraphicFramePr>
          <p:nvPr/>
        </p:nvGraphicFramePr>
        <p:xfrm>
          <a:off x="476251" y="1113396"/>
          <a:ext cx="5598659" cy="5302664"/>
        </p:xfrm>
        <a:graphic>
          <a:graphicData uri="http://schemas.openxmlformats.org/drawingml/2006/chart">
            <c:chart xmlns:c="http://schemas.openxmlformats.org/drawingml/2006/chart" xmlns:r="http://schemas.openxmlformats.org/officeDocument/2006/relationships" r:id="rId5"/>
          </a:graphicData>
        </a:graphic>
      </p:graphicFrame>
      <p:sp>
        <p:nvSpPr>
          <p:cNvPr id="12" name="Title 2">
            <a:extLst>
              <a:ext uri="{FF2B5EF4-FFF2-40B4-BE49-F238E27FC236}">
                <a16:creationId xmlns:a16="http://schemas.microsoft.com/office/drawing/2014/main" id="{F252B924-A93A-4F26-8A01-18F32319836D}"/>
              </a:ext>
            </a:extLst>
          </p:cNvPr>
          <p:cNvSpPr txBox="1">
            <a:spLocks/>
          </p:cNvSpPr>
          <p:nvPr/>
        </p:nvSpPr>
        <p:spPr>
          <a:xfrm>
            <a:off x="773765" y="317873"/>
            <a:ext cx="9152697" cy="454292"/>
          </a:xfrm>
          <a:prstGeom prst="rect">
            <a:avLst/>
          </a:prstGeom>
          <a:effectLst/>
        </p:spPr>
        <p:txBody>
          <a:bodyPr vert="horz" wrap="square" lIns="0" tIns="0" rIns="0" bIns="0" rtlCol="0" anchor="t" anchorCtr="0">
            <a:spAutoFit/>
          </a:bodyPr>
          <a:lstStyle>
            <a:lvl1pPr algn="l" defTabSz="914318" rtl="0" eaLnBrk="1" latinLnBrk="0" hangingPunct="1">
              <a:lnSpc>
                <a:spcPct val="80000"/>
              </a:lnSpc>
              <a:spcBef>
                <a:spcPct val="0"/>
              </a:spcBef>
              <a:buNone/>
              <a:defRPr lang="en-US" sz="3600" b="1" i="0" kern="1200" spc="-100" baseline="0" dirty="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dirty="0">
                <a:solidFill>
                  <a:schemeClr val="accent1"/>
                </a:solidFill>
              </a:rPr>
              <a:t>Test Process Maturity</a:t>
            </a:r>
          </a:p>
        </p:txBody>
      </p:sp>
      <p:sp>
        <p:nvSpPr>
          <p:cNvPr id="13" name="Text Placeholder 4">
            <a:extLst>
              <a:ext uri="{FF2B5EF4-FFF2-40B4-BE49-F238E27FC236}">
                <a16:creationId xmlns:a16="http://schemas.microsoft.com/office/drawing/2014/main" id="{CDD92C96-0918-482C-875F-39C60E69614F}"/>
              </a:ext>
            </a:extLst>
          </p:cNvPr>
          <p:cNvSpPr txBox="1">
            <a:spLocks/>
          </p:cNvSpPr>
          <p:nvPr/>
        </p:nvSpPr>
        <p:spPr>
          <a:xfrm>
            <a:off x="773765" y="610828"/>
            <a:ext cx="11219836" cy="441531"/>
          </a:xfrm>
          <a:prstGeom prst="rect">
            <a:avLst/>
          </a:prstGeom>
        </p:spPr>
        <p:txBody>
          <a:bodyPr vert="horz" wrap="square" lIns="0" tIns="0" rIns="0" bIns="0" rtlCol="0" anchor="t" anchorCtr="0">
            <a:spAutoFit/>
          </a:bodyPr>
          <a:lstStyle>
            <a:lvl1pPr marL="0" indent="0" algn="l" defTabSz="914318" rtl="0" eaLnBrk="1" latinLnBrk="0" hangingPunct="1">
              <a:lnSpc>
                <a:spcPct val="150000"/>
              </a:lnSpc>
              <a:spcBef>
                <a:spcPts val="1000"/>
              </a:spcBef>
              <a:buFont typeface="Arial" panose="020B0604020202020204" pitchFamily="34" charset="0"/>
              <a:buNone/>
              <a:defRPr sz="2133" b="0" i="0" kern="1200">
                <a:solidFill>
                  <a:schemeClr val="accent2"/>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Automation Level</a:t>
            </a:r>
          </a:p>
        </p:txBody>
      </p:sp>
    </p:spTree>
    <p:extLst>
      <p:ext uri="{BB962C8B-B14F-4D97-AF65-F5344CB8AC3E}">
        <p14:creationId xmlns:p14="http://schemas.microsoft.com/office/powerpoint/2010/main" val="22311558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C2087058-978F-4438-A068-D933D053111C}"/>
              </a:ext>
            </a:extLst>
          </p:cNvPr>
          <p:cNvSpPr txBox="1"/>
          <p:nvPr/>
        </p:nvSpPr>
        <p:spPr>
          <a:xfrm>
            <a:off x="673528" y="1120223"/>
            <a:ext cx="5212100" cy="5611793"/>
          </a:xfrm>
          <a:prstGeom prst="rect">
            <a:avLst/>
          </a:prstGeom>
          <a:noFill/>
          <a:ln>
            <a:noFill/>
          </a:ln>
        </p:spPr>
        <p:txBody>
          <a:bodyPr wrap="square" rtlCol="0">
            <a:spAutoFit/>
          </a:bodyPr>
          <a:lstStyle/>
          <a:p>
            <a:pPr algn="just">
              <a:spcBef>
                <a:spcPts val="400"/>
              </a:spcBef>
              <a:spcAft>
                <a:spcPts val="400"/>
              </a:spcAft>
            </a:pPr>
            <a:r>
              <a:rPr lang="en-US" sz="1400" b="1" dirty="0">
                <a:solidFill>
                  <a:srgbClr val="252423"/>
                </a:solidFill>
              </a:rPr>
              <a:t>Pass Ratio and Run Time are direct influencers on delivery</a:t>
            </a:r>
          </a:p>
          <a:p>
            <a:pPr algn="just">
              <a:spcBef>
                <a:spcPts val="400"/>
              </a:spcBef>
              <a:spcAft>
                <a:spcPts val="400"/>
              </a:spcAft>
            </a:pPr>
            <a:r>
              <a:rPr lang="en-US" sz="1200" dirty="0">
                <a:solidFill>
                  <a:srgbClr val="252423"/>
                </a:solidFill>
              </a:rPr>
              <a:t>Typical segment with high delivery speed includes ﻿projects with pass ratio &gt; 90% and execution time &lt; 1 hour. When average Pass Ratio was &gt; 90% the probability of  delivery within 1 hour increased by 282 times. And vice versa: ﻿the probability of</a:t>
            </a:r>
            <a:r>
              <a:rPr lang="ru-RU" sz="1200" dirty="0">
                <a:solidFill>
                  <a:srgbClr val="252423"/>
                </a:solidFill>
              </a:rPr>
              <a:t> </a:t>
            </a:r>
            <a:r>
              <a:rPr lang="en-US" sz="1200" dirty="0">
                <a:solidFill>
                  <a:srgbClr val="252423"/>
                </a:solidFill>
              </a:rPr>
              <a:t>late delivery increased the most when Pass Ratio was &lt; 50%. </a:t>
            </a:r>
            <a:endParaRPr lang="en-US" sz="1400" dirty="0"/>
          </a:p>
          <a:p>
            <a:pPr algn="just">
              <a:spcBef>
                <a:spcPts val="400"/>
              </a:spcBef>
              <a:spcAft>
                <a:spcPts val="400"/>
              </a:spcAft>
            </a:pPr>
            <a:r>
              <a:rPr lang="en-US" sz="1400" b="1" dirty="0">
                <a:solidFill>
                  <a:srgbClr val="252423"/>
                </a:solidFill>
              </a:rPr>
              <a:t>Test pyramid impacts automation stability the most</a:t>
            </a:r>
          </a:p>
          <a:p>
            <a:pPr algn="just">
              <a:spcBef>
                <a:spcPts val="400"/>
              </a:spcBef>
              <a:spcAft>
                <a:spcPts val="400"/>
              </a:spcAft>
            </a:pPr>
            <a:r>
              <a:rPr lang="en-US" sz="1200" dirty="0">
                <a:solidFill>
                  <a:srgbClr val="252423"/>
                </a:solidFill>
              </a:rPr>
              <a:t>Percentage of non-UI tests had the greatest influence on average Pass Ratio. When percentage of non-UI tests was </a:t>
            </a:r>
            <a:r>
              <a:rPr lang="en-US" sz="1200" b="1" dirty="0">
                <a:solidFill>
                  <a:srgbClr val="252423"/>
                </a:solidFill>
              </a:rPr>
              <a:t>&lt; 50%</a:t>
            </a:r>
            <a:r>
              <a:rPr lang="en-US" sz="1200" dirty="0">
                <a:solidFill>
                  <a:srgbClr val="252423"/>
                </a:solidFill>
              </a:rPr>
              <a:t> the probability of low Pass Ratio  </a:t>
            </a:r>
            <a:r>
              <a:rPr lang="en-US" sz="1200" b="1" dirty="0">
                <a:solidFill>
                  <a:srgbClr val="252423"/>
                </a:solidFill>
              </a:rPr>
              <a:t>&lt; 50%</a:t>
            </a:r>
            <a:r>
              <a:rPr lang="en-US" sz="1200" dirty="0">
                <a:solidFill>
                  <a:srgbClr val="252423"/>
                </a:solidFill>
              </a:rPr>
              <a:t> increased by </a:t>
            </a:r>
            <a:r>
              <a:rPr lang="en-US" sz="1200" b="1" dirty="0">
                <a:solidFill>
                  <a:srgbClr val="252423"/>
                </a:solidFill>
              </a:rPr>
              <a:t>156</a:t>
            </a:r>
            <a:r>
              <a:rPr lang="en-US" sz="1200" dirty="0">
                <a:solidFill>
                  <a:srgbClr val="252423"/>
                </a:solidFill>
              </a:rPr>
              <a:t> times. While the probability of Pass Ratio being </a:t>
            </a:r>
            <a:r>
              <a:rPr lang="en-US" sz="1200" b="1" dirty="0">
                <a:solidFill>
                  <a:srgbClr val="252423"/>
                </a:solidFill>
              </a:rPr>
              <a:t>&gt;</a:t>
            </a:r>
            <a:r>
              <a:rPr lang="en-US" sz="1200" dirty="0">
                <a:solidFill>
                  <a:srgbClr val="252423"/>
                </a:solidFill>
              </a:rPr>
              <a:t> </a:t>
            </a:r>
            <a:r>
              <a:rPr lang="en-US" sz="1200" b="1" dirty="0">
                <a:solidFill>
                  <a:srgbClr val="252423"/>
                </a:solidFill>
              </a:rPr>
              <a:t>90%</a:t>
            </a:r>
            <a:r>
              <a:rPr lang="en-US" sz="1200" dirty="0">
                <a:solidFill>
                  <a:srgbClr val="252423"/>
                </a:solidFill>
              </a:rPr>
              <a:t> increased the most when more than a half of tests were implemented on API level.</a:t>
            </a:r>
          </a:p>
          <a:p>
            <a:pPr algn="just">
              <a:spcBef>
                <a:spcPts val="400"/>
              </a:spcBef>
              <a:spcAft>
                <a:spcPts val="400"/>
              </a:spcAft>
            </a:pPr>
            <a:r>
              <a:rPr lang="en-US" sz="1400" b="1" dirty="0">
                <a:solidFill>
                  <a:srgbClr val="252423"/>
                </a:solidFill>
              </a:rPr>
              <a:t>Duration of automated run is not in direct ratio to test count</a:t>
            </a:r>
            <a:endParaRPr lang="ru-RU" sz="1200" dirty="0">
              <a:solidFill>
                <a:srgbClr val="252423"/>
              </a:solidFill>
              <a:latin typeface="Segoe UI" panose="020B0502040204020203" pitchFamily="34" charset="0"/>
            </a:endParaRPr>
          </a:p>
          <a:p>
            <a:pPr algn="just">
              <a:spcBef>
                <a:spcPts val="400"/>
              </a:spcBef>
              <a:spcAft>
                <a:spcPts val="400"/>
              </a:spcAft>
            </a:pPr>
            <a:r>
              <a:rPr lang="en-US" sz="1200" dirty="0">
                <a:solidFill>
                  <a:srgbClr val="252423"/>
                </a:solidFill>
              </a:rPr>
              <a:t>Though test run time correlates with the number of tests, it is not in direct proportion to it. ﻿When percentage of non-UI tests was higher </a:t>
            </a:r>
            <a:r>
              <a:rPr lang="en-US" sz="1200" b="1" dirty="0">
                <a:solidFill>
                  <a:srgbClr val="252423"/>
                </a:solidFill>
              </a:rPr>
              <a:t>80%</a:t>
            </a:r>
            <a:r>
              <a:rPr lang="en-US" sz="1200" dirty="0">
                <a:solidFill>
                  <a:srgbClr val="252423"/>
                </a:solidFill>
              </a:rPr>
              <a:t> the probability of run time to be </a:t>
            </a:r>
            <a:r>
              <a:rPr lang="en-US" sz="1200" b="1" dirty="0">
                <a:solidFill>
                  <a:srgbClr val="252423"/>
                </a:solidFill>
              </a:rPr>
              <a:t>&lt; 1 hour</a:t>
            </a:r>
            <a:r>
              <a:rPr lang="en-US" sz="1200" dirty="0">
                <a:solidFill>
                  <a:srgbClr val="252423"/>
                </a:solidFill>
              </a:rPr>
              <a:t> increased by 5 times</a:t>
            </a:r>
            <a:r>
              <a:rPr lang="en-US" sz="1200" dirty="0">
                <a:solidFill>
                  <a:srgbClr val="252423"/>
                </a:solidFill>
                <a:latin typeface="Segoe UI" panose="020B0502040204020203" pitchFamily="34" charset="0"/>
              </a:rPr>
              <a:t>.</a:t>
            </a:r>
            <a:r>
              <a:rPr lang="en-US" sz="1200" dirty="0">
                <a:solidFill>
                  <a:srgbClr val="252423"/>
                </a:solidFill>
              </a:rPr>
              <a:t> Time required for test execution can significantly decrease depending on test levels and test execution platform used.</a:t>
            </a:r>
          </a:p>
          <a:p>
            <a:pPr algn="just">
              <a:spcBef>
                <a:spcPts val="400"/>
              </a:spcBef>
              <a:spcAft>
                <a:spcPts val="400"/>
              </a:spcAft>
            </a:pPr>
            <a:r>
              <a:rPr lang="en-US" sz="1400" b="1" dirty="0">
                <a:solidFill>
                  <a:srgbClr val="252423"/>
                </a:solidFill>
              </a:rPr>
              <a:t>Pass Ratio and run duration are also interdependent</a:t>
            </a:r>
          </a:p>
          <a:p>
            <a:pPr algn="just">
              <a:spcBef>
                <a:spcPts val="400"/>
              </a:spcBef>
              <a:spcAft>
                <a:spcPts val="400"/>
              </a:spcAft>
            </a:pPr>
            <a:r>
              <a:rPr lang="en-US" sz="1200" dirty="0">
                <a:solidFill>
                  <a:srgbClr val="252423"/>
                </a:solidFill>
              </a:rPr>
              <a:t>Analysis shows that the longer tests are running the more probability of lower Pass Ratio. Highest stability of automated tests is typical for project with large number of tests though fast execution: &lt; 1 hour.</a:t>
            </a:r>
            <a:endParaRPr lang="en-US" sz="1050" dirty="0"/>
          </a:p>
        </p:txBody>
      </p:sp>
      <p:graphicFrame>
        <p:nvGraphicFramePr>
          <p:cNvPr id="12" name="Chart 11">
            <a:extLst>
              <a:ext uri="{FF2B5EF4-FFF2-40B4-BE49-F238E27FC236}">
                <a16:creationId xmlns:a16="http://schemas.microsoft.com/office/drawing/2014/main" id="{68D9C3E2-1199-486D-9A50-8986CA48BEF0}"/>
              </a:ext>
            </a:extLst>
          </p:cNvPr>
          <p:cNvGraphicFramePr>
            <a:graphicFrameLocks/>
          </p:cNvGraphicFramePr>
          <p:nvPr>
            <p:extLst>
              <p:ext uri="{D42A27DB-BD31-4B8C-83A1-F6EECF244321}">
                <p14:modId xmlns:p14="http://schemas.microsoft.com/office/powerpoint/2010/main" val="672642631"/>
              </p:ext>
            </p:extLst>
          </p:nvPr>
        </p:nvGraphicFramePr>
        <p:xfrm>
          <a:off x="5737084" y="1120221"/>
          <a:ext cx="3169920" cy="268224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5" name="Chart 14">
            <a:extLst>
              <a:ext uri="{FF2B5EF4-FFF2-40B4-BE49-F238E27FC236}">
                <a16:creationId xmlns:a16="http://schemas.microsoft.com/office/drawing/2014/main" id="{D081E3D8-0C68-4E29-AA95-5AC7E8B449B8}"/>
              </a:ext>
            </a:extLst>
          </p:cNvPr>
          <p:cNvGraphicFramePr>
            <a:graphicFrameLocks/>
          </p:cNvGraphicFramePr>
          <p:nvPr>
            <p:extLst>
              <p:ext uri="{D42A27DB-BD31-4B8C-83A1-F6EECF244321}">
                <p14:modId xmlns:p14="http://schemas.microsoft.com/office/powerpoint/2010/main" val="2175004102"/>
              </p:ext>
            </p:extLst>
          </p:nvPr>
        </p:nvGraphicFramePr>
        <p:xfrm>
          <a:off x="8823681" y="1118075"/>
          <a:ext cx="3169920" cy="268224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6" name="Chart 15">
            <a:extLst>
              <a:ext uri="{FF2B5EF4-FFF2-40B4-BE49-F238E27FC236}">
                <a16:creationId xmlns:a16="http://schemas.microsoft.com/office/drawing/2014/main" id="{08F3CCD1-D961-40C5-9AC3-724AA3BD02FB}"/>
              </a:ext>
            </a:extLst>
          </p:cNvPr>
          <p:cNvGraphicFramePr>
            <a:graphicFrameLocks/>
          </p:cNvGraphicFramePr>
          <p:nvPr>
            <p:extLst>
              <p:ext uri="{D42A27DB-BD31-4B8C-83A1-F6EECF244321}">
                <p14:modId xmlns:p14="http://schemas.microsoft.com/office/powerpoint/2010/main" val="462975704"/>
              </p:ext>
            </p:extLst>
          </p:nvPr>
        </p:nvGraphicFramePr>
        <p:xfrm>
          <a:off x="5737084" y="3801249"/>
          <a:ext cx="3169920" cy="268224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9" name="Chart 18">
            <a:extLst>
              <a:ext uri="{FF2B5EF4-FFF2-40B4-BE49-F238E27FC236}">
                <a16:creationId xmlns:a16="http://schemas.microsoft.com/office/drawing/2014/main" id="{0C9F2A2A-6A70-40F1-8B36-9B49635262B8}"/>
              </a:ext>
            </a:extLst>
          </p:cNvPr>
          <p:cNvGraphicFramePr>
            <a:graphicFrameLocks/>
          </p:cNvGraphicFramePr>
          <p:nvPr>
            <p:extLst>
              <p:ext uri="{D42A27DB-BD31-4B8C-83A1-F6EECF244321}">
                <p14:modId xmlns:p14="http://schemas.microsoft.com/office/powerpoint/2010/main" val="990716660"/>
              </p:ext>
            </p:extLst>
          </p:nvPr>
        </p:nvGraphicFramePr>
        <p:xfrm>
          <a:off x="8823681" y="3802444"/>
          <a:ext cx="3169920" cy="2682240"/>
        </p:xfrm>
        <a:graphic>
          <a:graphicData uri="http://schemas.openxmlformats.org/drawingml/2006/chart">
            <c:chart xmlns:c="http://schemas.openxmlformats.org/drawingml/2006/chart" xmlns:r="http://schemas.openxmlformats.org/officeDocument/2006/relationships" r:id="rId6"/>
          </a:graphicData>
        </a:graphic>
      </p:graphicFrame>
      <p:sp>
        <p:nvSpPr>
          <p:cNvPr id="13" name="Title 2">
            <a:extLst>
              <a:ext uri="{FF2B5EF4-FFF2-40B4-BE49-F238E27FC236}">
                <a16:creationId xmlns:a16="http://schemas.microsoft.com/office/drawing/2014/main" id="{6E5BAAB3-70C7-4E06-BFCF-473D10D30DFB}"/>
              </a:ext>
            </a:extLst>
          </p:cNvPr>
          <p:cNvSpPr txBox="1">
            <a:spLocks/>
          </p:cNvSpPr>
          <p:nvPr/>
        </p:nvSpPr>
        <p:spPr>
          <a:xfrm>
            <a:off x="773765" y="317873"/>
            <a:ext cx="9152697" cy="454292"/>
          </a:xfrm>
          <a:prstGeom prst="rect">
            <a:avLst/>
          </a:prstGeom>
          <a:effectLst/>
        </p:spPr>
        <p:txBody>
          <a:bodyPr vert="horz" wrap="square" lIns="0" tIns="0" rIns="0" bIns="0" rtlCol="0" anchor="t" anchorCtr="0">
            <a:spAutoFit/>
          </a:bodyPr>
          <a:lstStyle>
            <a:lvl1pPr algn="l" defTabSz="914318" rtl="0" eaLnBrk="1" latinLnBrk="0" hangingPunct="1">
              <a:lnSpc>
                <a:spcPct val="80000"/>
              </a:lnSpc>
              <a:spcBef>
                <a:spcPct val="0"/>
              </a:spcBef>
              <a:buNone/>
              <a:defRPr lang="en-US" sz="3600" b="1" i="0" kern="1200" spc="-100" baseline="0" dirty="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dirty="0">
                <a:solidFill>
                  <a:schemeClr val="accent1"/>
                </a:solidFill>
              </a:rPr>
              <a:t>Test Process</a:t>
            </a:r>
          </a:p>
        </p:txBody>
      </p:sp>
      <p:sp>
        <p:nvSpPr>
          <p:cNvPr id="14" name="Text Placeholder 4">
            <a:extLst>
              <a:ext uri="{FF2B5EF4-FFF2-40B4-BE49-F238E27FC236}">
                <a16:creationId xmlns:a16="http://schemas.microsoft.com/office/drawing/2014/main" id="{109F8452-FE8E-4AD2-85A8-D82912CFFB0E}"/>
              </a:ext>
            </a:extLst>
          </p:cNvPr>
          <p:cNvSpPr txBox="1">
            <a:spLocks/>
          </p:cNvSpPr>
          <p:nvPr/>
        </p:nvSpPr>
        <p:spPr>
          <a:xfrm>
            <a:off x="773765" y="610828"/>
            <a:ext cx="11219836" cy="441531"/>
          </a:xfrm>
          <a:prstGeom prst="rect">
            <a:avLst/>
          </a:prstGeom>
        </p:spPr>
        <p:txBody>
          <a:bodyPr vert="horz" wrap="square" lIns="0" tIns="0" rIns="0" bIns="0" rtlCol="0" anchor="t" anchorCtr="0">
            <a:spAutoFit/>
          </a:bodyPr>
          <a:lstStyle>
            <a:lvl1pPr marL="0" indent="0" algn="l" defTabSz="914318" rtl="0" eaLnBrk="1" latinLnBrk="0" hangingPunct="1">
              <a:lnSpc>
                <a:spcPct val="150000"/>
              </a:lnSpc>
              <a:spcBef>
                <a:spcPts val="1000"/>
              </a:spcBef>
              <a:buFont typeface="Arial" panose="020B0604020202020204" pitchFamily="34" charset="0"/>
              <a:buNone/>
              <a:defRPr sz="2133" b="0" i="0" kern="1200">
                <a:solidFill>
                  <a:schemeClr val="accent2"/>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Automation Health</a:t>
            </a:r>
          </a:p>
        </p:txBody>
      </p:sp>
    </p:spTree>
    <p:extLst>
      <p:ext uri="{BB962C8B-B14F-4D97-AF65-F5344CB8AC3E}">
        <p14:creationId xmlns:p14="http://schemas.microsoft.com/office/powerpoint/2010/main" val="1893362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10" name="Chart 9">
            <a:extLst>
              <a:ext uri="{FF2B5EF4-FFF2-40B4-BE49-F238E27FC236}">
                <a16:creationId xmlns:a16="http://schemas.microsoft.com/office/drawing/2014/main" id="{A090A714-D375-41D9-8BEC-4DD504EDB1B9}"/>
              </a:ext>
            </a:extLst>
          </p:cNvPr>
          <p:cNvGraphicFramePr>
            <a:graphicFrameLocks/>
          </p:cNvGraphicFramePr>
          <p:nvPr>
            <p:extLst>
              <p:ext uri="{D42A27DB-BD31-4B8C-83A1-F6EECF244321}">
                <p14:modId xmlns:p14="http://schemas.microsoft.com/office/powerpoint/2010/main" val="725170674"/>
              </p:ext>
            </p:extLst>
          </p:nvPr>
        </p:nvGraphicFramePr>
        <p:xfrm>
          <a:off x="8166325" y="3769025"/>
          <a:ext cx="3761519" cy="238762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a:extLst>
              <a:ext uri="{FF2B5EF4-FFF2-40B4-BE49-F238E27FC236}">
                <a16:creationId xmlns:a16="http://schemas.microsoft.com/office/drawing/2014/main" id="{13108518-382C-4659-93DC-FAEC23299EF9}"/>
              </a:ext>
            </a:extLst>
          </p:cNvPr>
          <p:cNvGraphicFramePr>
            <a:graphicFrameLocks/>
          </p:cNvGraphicFramePr>
          <p:nvPr>
            <p:extLst>
              <p:ext uri="{D42A27DB-BD31-4B8C-83A1-F6EECF244321}">
                <p14:modId xmlns:p14="http://schemas.microsoft.com/office/powerpoint/2010/main" val="1223717045"/>
              </p:ext>
            </p:extLst>
          </p:nvPr>
        </p:nvGraphicFramePr>
        <p:xfrm>
          <a:off x="4427627" y="3769026"/>
          <a:ext cx="3872620" cy="238762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5" name="Chart 14">
            <a:extLst>
              <a:ext uri="{FF2B5EF4-FFF2-40B4-BE49-F238E27FC236}">
                <a16:creationId xmlns:a16="http://schemas.microsoft.com/office/drawing/2014/main" id="{401F3846-41CB-451B-AAC6-22C9A4A44074}"/>
              </a:ext>
            </a:extLst>
          </p:cNvPr>
          <p:cNvGraphicFramePr>
            <a:graphicFrameLocks/>
          </p:cNvGraphicFramePr>
          <p:nvPr>
            <p:extLst>
              <p:ext uri="{D42A27DB-BD31-4B8C-83A1-F6EECF244321}">
                <p14:modId xmlns:p14="http://schemas.microsoft.com/office/powerpoint/2010/main" val="3611092593"/>
              </p:ext>
            </p:extLst>
          </p:nvPr>
        </p:nvGraphicFramePr>
        <p:xfrm>
          <a:off x="4611998" y="1056243"/>
          <a:ext cx="7480298" cy="271278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Chart 7">
            <a:extLst>
              <a:ext uri="{FF2B5EF4-FFF2-40B4-BE49-F238E27FC236}">
                <a16:creationId xmlns:a16="http://schemas.microsoft.com/office/drawing/2014/main" id="{B32EF638-FC56-48C6-9D1E-B8DA53025CF5}"/>
              </a:ext>
            </a:extLst>
          </p:cNvPr>
          <p:cNvGraphicFramePr/>
          <p:nvPr>
            <p:extLst>
              <p:ext uri="{D42A27DB-BD31-4B8C-83A1-F6EECF244321}">
                <p14:modId xmlns:p14="http://schemas.microsoft.com/office/powerpoint/2010/main" val="790190391"/>
              </p:ext>
            </p:extLst>
          </p:nvPr>
        </p:nvGraphicFramePr>
        <p:xfrm>
          <a:off x="717550" y="1123986"/>
          <a:ext cx="1795717" cy="1812781"/>
        </p:xfrm>
        <a:graphic>
          <a:graphicData uri="http://schemas.openxmlformats.org/drawingml/2006/chart">
            <c:chart xmlns:c="http://schemas.openxmlformats.org/drawingml/2006/chart" xmlns:r="http://schemas.openxmlformats.org/officeDocument/2006/relationships" r:id="rId6"/>
          </a:graphicData>
        </a:graphic>
      </p:graphicFrame>
      <p:sp>
        <p:nvSpPr>
          <p:cNvPr id="9" name="TextBox 8">
            <a:extLst>
              <a:ext uri="{FF2B5EF4-FFF2-40B4-BE49-F238E27FC236}">
                <a16:creationId xmlns:a16="http://schemas.microsoft.com/office/drawing/2014/main" id="{A6EAE708-2BB8-4ECA-B190-E2D027FA4D64}"/>
              </a:ext>
            </a:extLst>
          </p:cNvPr>
          <p:cNvSpPr txBox="1"/>
          <p:nvPr/>
        </p:nvSpPr>
        <p:spPr>
          <a:xfrm>
            <a:off x="1343753" y="1722983"/>
            <a:ext cx="587020" cy="338554"/>
          </a:xfrm>
          <a:prstGeom prst="rect">
            <a:avLst/>
          </a:prstGeom>
          <a:noFill/>
        </p:spPr>
        <p:txBody>
          <a:bodyPr wrap="none" rtlCol="0">
            <a:spAutoFit/>
          </a:bodyPr>
          <a:lstStyle/>
          <a:p>
            <a:r>
              <a:rPr lang="en-US" sz="1600" dirty="0"/>
              <a:t>3</a:t>
            </a:r>
            <a:r>
              <a:rPr lang="ru-RU" sz="1600" dirty="0"/>
              <a:t>8</a:t>
            </a:r>
            <a:r>
              <a:rPr lang="en-US" sz="1600" dirty="0"/>
              <a:t>%</a:t>
            </a:r>
            <a:endParaRPr lang="en-US" sz="2667" dirty="0"/>
          </a:p>
        </p:txBody>
      </p:sp>
      <p:sp>
        <p:nvSpPr>
          <p:cNvPr id="12" name="TextBox 11">
            <a:extLst>
              <a:ext uri="{FF2B5EF4-FFF2-40B4-BE49-F238E27FC236}">
                <a16:creationId xmlns:a16="http://schemas.microsoft.com/office/drawing/2014/main" id="{54FF292B-02B1-42E2-9B40-1462BBE7939C}"/>
              </a:ext>
            </a:extLst>
          </p:cNvPr>
          <p:cNvSpPr txBox="1"/>
          <p:nvPr/>
        </p:nvSpPr>
        <p:spPr>
          <a:xfrm>
            <a:off x="882001" y="2030377"/>
            <a:ext cx="1457740" cy="584968"/>
          </a:xfrm>
          <a:prstGeom prst="rect">
            <a:avLst/>
          </a:prstGeom>
          <a:noFill/>
        </p:spPr>
        <p:txBody>
          <a:bodyPr wrap="square" rtlCol="0">
            <a:spAutoFit/>
          </a:bodyPr>
          <a:lstStyle/>
          <a:p>
            <a:pPr algn="ctr"/>
            <a:r>
              <a:rPr lang="en-US" sz="1067" dirty="0"/>
              <a:t>can promote new feature </a:t>
            </a:r>
            <a:r>
              <a:rPr lang="en-US" sz="1067" b="1" dirty="0"/>
              <a:t>within 1 week</a:t>
            </a:r>
            <a:endParaRPr lang="en-US" sz="1467" b="1" dirty="0"/>
          </a:p>
        </p:txBody>
      </p:sp>
      <p:graphicFrame>
        <p:nvGraphicFramePr>
          <p:cNvPr id="17" name="Chart 16">
            <a:extLst>
              <a:ext uri="{FF2B5EF4-FFF2-40B4-BE49-F238E27FC236}">
                <a16:creationId xmlns:a16="http://schemas.microsoft.com/office/drawing/2014/main" id="{39165356-C1CE-4DC2-9F68-DD747F4D2B95}"/>
              </a:ext>
            </a:extLst>
          </p:cNvPr>
          <p:cNvGraphicFramePr/>
          <p:nvPr>
            <p:extLst>
              <p:ext uri="{D42A27DB-BD31-4B8C-83A1-F6EECF244321}">
                <p14:modId xmlns:p14="http://schemas.microsoft.com/office/powerpoint/2010/main" val="3843354205"/>
              </p:ext>
            </p:extLst>
          </p:nvPr>
        </p:nvGraphicFramePr>
        <p:xfrm>
          <a:off x="2408662" y="1121095"/>
          <a:ext cx="1795717" cy="1812781"/>
        </p:xfrm>
        <a:graphic>
          <a:graphicData uri="http://schemas.openxmlformats.org/drawingml/2006/chart">
            <c:chart xmlns:c="http://schemas.openxmlformats.org/drawingml/2006/chart" xmlns:r="http://schemas.openxmlformats.org/officeDocument/2006/relationships" r:id="rId7"/>
          </a:graphicData>
        </a:graphic>
      </p:graphicFrame>
      <p:sp>
        <p:nvSpPr>
          <p:cNvPr id="18" name="TextBox 17">
            <a:extLst>
              <a:ext uri="{FF2B5EF4-FFF2-40B4-BE49-F238E27FC236}">
                <a16:creationId xmlns:a16="http://schemas.microsoft.com/office/drawing/2014/main" id="{B4EF3CC6-8EA8-4B9A-B6A1-21B6D272E8E2}"/>
              </a:ext>
            </a:extLst>
          </p:cNvPr>
          <p:cNvSpPr txBox="1"/>
          <p:nvPr/>
        </p:nvSpPr>
        <p:spPr>
          <a:xfrm>
            <a:off x="3034865" y="1720092"/>
            <a:ext cx="587020" cy="338554"/>
          </a:xfrm>
          <a:prstGeom prst="rect">
            <a:avLst/>
          </a:prstGeom>
          <a:noFill/>
        </p:spPr>
        <p:txBody>
          <a:bodyPr wrap="none" rtlCol="0">
            <a:spAutoFit/>
          </a:bodyPr>
          <a:lstStyle/>
          <a:p>
            <a:r>
              <a:rPr lang="en-US" sz="1600" dirty="0"/>
              <a:t>37%</a:t>
            </a:r>
            <a:endParaRPr lang="en-US" sz="2667" dirty="0"/>
          </a:p>
        </p:txBody>
      </p:sp>
      <p:sp>
        <p:nvSpPr>
          <p:cNvPr id="19" name="TextBox 18">
            <a:extLst>
              <a:ext uri="{FF2B5EF4-FFF2-40B4-BE49-F238E27FC236}">
                <a16:creationId xmlns:a16="http://schemas.microsoft.com/office/drawing/2014/main" id="{326F738A-F52F-408B-BD39-F2F8456ED5D0}"/>
              </a:ext>
            </a:extLst>
          </p:cNvPr>
          <p:cNvSpPr txBox="1"/>
          <p:nvPr/>
        </p:nvSpPr>
        <p:spPr>
          <a:xfrm>
            <a:off x="2573113" y="2027486"/>
            <a:ext cx="1457740" cy="584968"/>
          </a:xfrm>
          <a:prstGeom prst="rect">
            <a:avLst/>
          </a:prstGeom>
          <a:noFill/>
        </p:spPr>
        <p:txBody>
          <a:bodyPr wrap="square" rtlCol="0">
            <a:spAutoFit/>
          </a:bodyPr>
          <a:lstStyle/>
          <a:p>
            <a:pPr algn="ctr"/>
            <a:r>
              <a:rPr lang="en-US" sz="1067" dirty="0"/>
              <a:t>have </a:t>
            </a:r>
            <a:r>
              <a:rPr lang="en-US" sz="1067" b="1" dirty="0"/>
              <a:t>static code analysis</a:t>
            </a:r>
            <a:r>
              <a:rPr lang="en-US" sz="1067" dirty="0"/>
              <a:t> as QG in pipeline</a:t>
            </a:r>
            <a:endParaRPr lang="en-US" sz="1467" b="1" dirty="0"/>
          </a:p>
        </p:txBody>
      </p:sp>
      <p:graphicFrame>
        <p:nvGraphicFramePr>
          <p:cNvPr id="20" name="Chart 19">
            <a:extLst>
              <a:ext uri="{FF2B5EF4-FFF2-40B4-BE49-F238E27FC236}">
                <a16:creationId xmlns:a16="http://schemas.microsoft.com/office/drawing/2014/main" id="{8AE802FD-0045-409C-B5FB-4087540C6E7E}"/>
              </a:ext>
            </a:extLst>
          </p:cNvPr>
          <p:cNvGraphicFramePr/>
          <p:nvPr>
            <p:extLst>
              <p:ext uri="{D42A27DB-BD31-4B8C-83A1-F6EECF244321}">
                <p14:modId xmlns:p14="http://schemas.microsoft.com/office/powerpoint/2010/main" val="2002914659"/>
              </p:ext>
            </p:extLst>
          </p:nvPr>
        </p:nvGraphicFramePr>
        <p:xfrm>
          <a:off x="717550" y="2870382"/>
          <a:ext cx="1795717" cy="1812781"/>
        </p:xfrm>
        <a:graphic>
          <a:graphicData uri="http://schemas.openxmlformats.org/drawingml/2006/chart">
            <c:chart xmlns:c="http://schemas.openxmlformats.org/drawingml/2006/chart" xmlns:r="http://schemas.openxmlformats.org/officeDocument/2006/relationships" r:id="rId8"/>
          </a:graphicData>
        </a:graphic>
      </p:graphicFrame>
      <p:sp>
        <p:nvSpPr>
          <p:cNvPr id="21" name="TextBox 20">
            <a:extLst>
              <a:ext uri="{FF2B5EF4-FFF2-40B4-BE49-F238E27FC236}">
                <a16:creationId xmlns:a16="http://schemas.microsoft.com/office/drawing/2014/main" id="{7908BB8F-5226-456D-A19A-01D966600AA5}"/>
              </a:ext>
            </a:extLst>
          </p:cNvPr>
          <p:cNvSpPr txBox="1"/>
          <p:nvPr/>
        </p:nvSpPr>
        <p:spPr>
          <a:xfrm>
            <a:off x="1343753" y="3469379"/>
            <a:ext cx="587020" cy="338554"/>
          </a:xfrm>
          <a:prstGeom prst="rect">
            <a:avLst/>
          </a:prstGeom>
          <a:noFill/>
        </p:spPr>
        <p:txBody>
          <a:bodyPr wrap="none" rtlCol="0">
            <a:spAutoFit/>
          </a:bodyPr>
          <a:lstStyle/>
          <a:p>
            <a:r>
              <a:rPr lang="en-US" sz="1600" dirty="0"/>
              <a:t>36%</a:t>
            </a:r>
            <a:endParaRPr lang="en-US" sz="2667" dirty="0"/>
          </a:p>
        </p:txBody>
      </p:sp>
      <p:sp>
        <p:nvSpPr>
          <p:cNvPr id="22" name="TextBox 21">
            <a:extLst>
              <a:ext uri="{FF2B5EF4-FFF2-40B4-BE49-F238E27FC236}">
                <a16:creationId xmlns:a16="http://schemas.microsoft.com/office/drawing/2014/main" id="{EC644577-12F0-468E-9EB8-7677CAE94692}"/>
              </a:ext>
            </a:extLst>
          </p:cNvPr>
          <p:cNvSpPr txBox="1"/>
          <p:nvPr/>
        </p:nvSpPr>
        <p:spPr>
          <a:xfrm>
            <a:off x="882001" y="3776772"/>
            <a:ext cx="1457740" cy="420756"/>
          </a:xfrm>
          <a:prstGeom prst="rect">
            <a:avLst/>
          </a:prstGeom>
          <a:noFill/>
        </p:spPr>
        <p:txBody>
          <a:bodyPr wrap="square" rtlCol="0">
            <a:spAutoFit/>
          </a:bodyPr>
          <a:lstStyle/>
          <a:p>
            <a:pPr algn="ctr"/>
            <a:r>
              <a:rPr lang="en-US" sz="1067" dirty="0"/>
              <a:t>have </a:t>
            </a:r>
            <a:r>
              <a:rPr lang="en-US" sz="1067" b="1" dirty="0"/>
              <a:t>smoke test </a:t>
            </a:r>
            <a:r>
              <a:rPr lang="en-US" sz="1067" dirty="0"/>
              <a:t>as QG in pipeline</a:t>
            </a:r>
            <a:endParaRPr lang="en-US" sz="1467" b="1" dirty="0"/>
          </a:p>
        </p:txBody>
      </p:sp>
      <p:grpSp>
        <p:nvGrpSpPr>
          <p:cNvPr id="23" name="Group 22">
            <a:extLst>
              <a:ext uri="{FF2B5EF4-FFF2-40B4-BE49-F238E27FC236}">
                <a16:creationId xmlns:a16="http://schemas.microsoft.com/office/drawing/2014/main" id="{2514A055-091F-46DB-99BC-BE129C67FC63}"/>
              </a:ext>
            </a:extLst>
          </p:cNvPr>
          <p:cNvGrpSpPr/>
          <p:nvPr/>
        </p:nvGrpSpPr>
        <p:grpSpPr>
          <a:xfrm>
            <a:off x="1835270" y="3521743"/>
            <a:ext cx="243568" cy="123111"/>
            <a:chOff x="4962939" y="205776"/>
            <a:chExt cx="182676" cy="92333"/>
          </a:xfrm>
        </p:grpSpPr>
        <p:sp>
          <p:nvSpPr>
            <p:cNvPr id="24" name="Isosceles Triangle 23">
              <a:extLst>
                <a:ext uri="{FF2B5EF4-FFF2-40B4-BE49-F238E27FC236}">
                  <a16:creationId xmlns:a16="http://schemas.microsoft.com/office/drawing/2014/main" id="{ED5042A9-4CFA-4A55-8560-32748CA0FA61}"/>
                </a:ext>
              </a:extLst>
            </p:cNvPr>
            <p:cNvSpPr/>
            <p:nvPr/>
          </p:nvSpPr>
          <p:spPr>
            <a:xfrm flipV="1">
              <a:off x="4962939" y="225590"/>
              <a:ext cx="61139" cy="52706"/>
            </a:xfrm>
            <a:prstGeom prst="triangle">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25" name="TextBox 24">
              <a:extLst>
                <a:ext uri="{FF2B5EF4-FFF2-40B4-BE49-F238E27FC236}">
                  <a16:creationId xmlns:a16="http://schemas.microsoft.com/office/drawing/2014/main" id="{AC69E922-5862-460D-9538-510AF4DCFDEB}"/>
                </a:ext>
              </a:extLst>
            </p:cNvPr>
            <p:cNvSpPr txBox="1"/>
            <p:nvPr/>
          </p:nvSpPr>
          <p:spPr>
            <a:xfrm>
              <a:off x="5037413" y="205776"/>
              <a:ext cx="108202" cy="92333"/>
            </a:xfrm>
            <a:prstGeom prst="rect">
              <a:avLst/>
            </a:prstGeom>
            <a:noFill/>
          </p:spPr>
          <p:txBody>
            <a:bodyPr wrap="none" lIns="0" tIns="0" rIns="0" bIns="0" rtlCol="0">
              <a:spAutoFit/>
            </a:bodyPr>
            <a:lstStyle/>
            <a:p>
              <a:r>
                <a:rPr lang="en-US" sz="800" dirty="0"/>
                <a:t>1%</a:t>
              </a:r>
              <a:endParaRPr lang="en-US" sz="1867" dirty="0"/>
            </a:p>
          </p:txBody>
        </p:sp>
      </p:grpSp>
      <p:grpSp>
        <p:nvGrpSpPr>
          <p:cNvPr id="26" name="Group 25">
            <a:extLst>
              <a:ext uri="{FF2B5EF4-FFF2-40B4-BE49-F238E27FC236}">
                <a16:creationId xmlns:a16="http://schemas.microsoft.com/office/drawing/2014/main" id="{D0CBF1E9-9BB2-416E-98B5-60CD78C279FD}"/>
              </a:ext>
            </a:extLst>
          </p:cNvPr>
          <p:cNvGrpSpPr/>
          <p:nvPr/>
        </p:nvGrpSpPr>
        <p:grpSpPr>
          <a:xfrm>
            <a:off x="3526382" y="1764628"/>
            <a:ext cx="243568" cy="123111"/>
            <a:chOff x="4962939" y="205776"/>
            <a:chExt cx="182676" cy="92333"/>
          </a:xfrm>
        </p:grpSpPr>
        <p:sp>
          <p:nvSpPr>
            <p:cNvPr id="27" name="Isosceles Triangle 26">
              <a:extLst>
                <a:ext uri="{FF2B5EF4-FFF2-40B4-BE49-F238E27FC236}">
                  <a16:creationId xmlns:a16="http://schemas.microsoft.com/office/drawing/2014/main" id="{A2531D36-3031-4486-B201-D47ABEF196EF}"/>
                </a:ext>
              </a:extLst>
            </p:cNvPr>
            <p:cNvSpPr/>
            <p:nvPr/>
          </p:nvSpPr>
          <p:spPr>
            <a:xfrm flipV="1">
              <a:off x="4962939" y="225590"/>
              <a:ext cx="61139" cy="52706"/>
            </a:xfrm>
            <a:prstGeom prst="triangle">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28" name="TextBox 27">
              <a:extLst>
                <a:ext uri="{FF2B5EF4-FFF2-40B4-BE49-F238E27FC236}">
                  <a16:creationId xmlns:a16="http://schemas.microsoft.com/office/drawing/2014/main" id="{0E0588BB-E119-4D0C-84D3-4F2C39445C3D}"/>
                </a:ext>
              </a:extLst>
            </p:cNvPr>
            <p:cNvSpPr txBox="1"/>
            <p:nvPr/>
          </p:nvSpPr>
          <p:spPr>
            <a:xfrm>
              <a:off x="5037413" y="205776"/>
              <a:ext cx="108202" cy="92333"/>
            </a:xfrm>
            <a:prstGeom prst="rect">
              <a:avLst/>
            </a:prstGeom>
            <a:noFill/>
          </p:spPr>
          <p:txBody>
            <a:bodyPr wrap="none" lIns="0" tIns="0" rIns="0" bIns="0" rtlCol="0">
              <a:spAutoFit/>
            </a:bodyPr>
            <a:lstStyle/>
            <a:p>
              <a:r>
                <a:rPr lang="en-US" sz="800" dirty="0"/>
                <a:t>1%</a:t>
              </a:r>
              <a:endParaRPr lang="en-US" sz="1867" dirty="0"/>
            </a:p>
          </p:txBody>
        </p:sp>
      </p:grpSp>
      <p:graphicFrame>
        <p:nvGraphicFramePr>
          <p:cNvPr id="29" name="Chart 28">
            <a:extLst>
              <a:ext uri="{FF2B5EF4-FFF2-40B4-BE49-F238E27FC236}">
                <a16:creationId xmlns:a16="http://schemas.microsoft.com/office/drawing/2014/main" id="{7840A027-EF47-4205-B711-ADCB2FE1865D}"/>
              </a:ext>
            </a:extLst>
          </p:cNvPr>
          <p:cNvGraphicFramePr/>
          <p:nvPr>
            <p:extLst>
              <p:ext uri="{D42A27DB-BD31-4B8C-83A1-F6EECF244321}">
                <p14:modId xmlns:p14="http://schemas.microsoft.com/office/powerpoint/2010/main" val="1212981612"/>
              </p:ext>
            </p:extLst>
          </p:nvPr>
        </p:nvGraphicFramePr>
        <p:xfrm>
          <a:off x="2438436" y="2867491"/>
          <a:ext cx="1795717" cy="1812781"/>
        </p:xfrm>
        <a:graphic>
          <a:graphicData uri="http://schemas.openxmlformats.org/drawingml/2006/chart">
            <c:chart xmlns:c="http://schemas.openxmlformats.org/drawingml/2006/chart" xmlns:r="http://schemas.openxmlformats.org/officeDocument/2006/relationships" r:id="rId9"/>
          </a:graphicData>
        </a:graphic>
      </p:graphicFrame>
      <p:sp>
        <p:nvSpPr>
          <p:cNvPr id="30" name="TextBox 29">
            <a:extLst>
              <a:ext uri="{FF2B5EF4-FFF2-40B4-BE49-F238E27FC236}">
                <a16:creationId xmlns:a16="http://schemas.microsoft.com/office/drawing/2014/main" id="{5AD2FC80-9CC8-4B6A-A988-EC71BDB8A0D0}"/>
              </a:ext>
            </a:extLst>
          </p:cNvPr>
          <p:cNvSpPr txBox="1"/>
          <p:nvPr/>
        </p:nvSpPr>
        <p:spPr>
          <a:xfrm>
            <a:off x="3064638" y="3466488"/>
            <a:ext cx="587020" cy="338554"/>
          </a:xfrm>
          <a:prstGeom prst="rect">
            <a:avLst/>
          </a:prstGeom>
          <a:noFill/>
        </p:spPr>
        <p:txBody>
          <a:bodyPr wrap="none" rtlCol="0">
            <a:spAutoFit/>
          </a:bodyPr>
          <a:lstStyle/>
          <a:p>
            <a:r>
              <a:rPr lang="en-US" sz="1600" dirty="0"/>
              <a:t>32%</a:t>
            </a:r>
            <a:endParaRPr lang="en-US" sz="2667" dirty="0"/>
          </a:p>
        </p:txBody>
      </p:sp>
      <p:sp>
        <p:nvSpPr>
          <p:cNvPr id="31" name="TextBox 30">
            <a:extLst>
              <a:ext uri="{FF2B5EF4-FFF2-40B4-BE49-F238E27FC236}">
                <a16:creationId xmlns:a16="http://schemas.microsoft.com/office/drawing/2014/main" id="{C1DC8EDA-6FE0-4394-805B-BAE667907687}"/>
              </a:ext>
            </a:extLst>
          </p:cNvPr>
          <p:cNvSpPr txBox="1"/>
          <p:nvPr/>
        </p:nvSpPr>
        <p:spPr>
          <a:xfrm>
            <a:off x="2602887" y="3773882"/>
            <a:ext cx="1457740" cy="584968"/>
          </a:xfrm>
          <a:prstGeom prst="rect">
            <a:avLst/>
          </a:prstGeom>
          <a:noFill/>
        </p:spPr>
        <p:txBody>
          <a:bodyPr wrap="square" rtlCol="0">
            <a:spAutoFit/>
          </a:bodyPr>
          <a:lstStyle/>
          <a:p>
            <a:pPr algn="ctr"/>
            <a:r>
              <a:rPr lang="en-US" sz="1067" dirty="0"/>
              <a:t>have </a:t>
            </a:r>
            <a:r>
              <a:rPr lang="en-US" sz="1067" b="1" dirty="0"/>
              <a:t>regression</a:t>
            </a:r>
            <a:r>
              <a:rPr lang="en-US" sz="1067" dirty="0"/>
              <a:t> tests as QG in pipeline</a:t>
            </a:r>
            <a:endParaRPr lang="en-US" sz="1467" b="1" dirty="0"/>
          </a:p>
        </p:txBody>
      </p:sp>
      <p:grpSp>
        <p:nvGrpSpPr>
          <p:cNvPr id="35" name="Group 34">
            <a:extLst>
              <a:ext uri="{FF2B5EF4-FFF2-40B4-BE49-F238E27FC236}">
                <a16:creationId xmlns:a16="http://schemas.microsoft.com/office/drawing/2014/main" id="{220EF4B1-E258-4C46-A372-7776024B45CB}"/>
              </a:ext>
            </a:extLst>
          </p:cNvPr>
          <p:cNvGrpSpPr/>
          <p:nvPr/>
        </p:nvGrpSpPr>
        <p:grpSpPr>
          <a:xfrm>
            <a:off x="3526382" y="3481715"/>
            <a:ext cx="243568" cy="123111"/>
            <a:chOff x="5305014" y="59170"/>
            <a:chExt cx="182676" cy="92333"/>
          </a:xfrm>
        </p:grpSpPr>
        <p:sp>
          <p:nvSpPr>
            <p:cNvPr id="36" name="Isosceles Triangle 35">
              <a:extLst>
                <a:ext uri="{FF2B5EF4-FFF2-40B4-BE49-F238E27FC236}">
                  <a16:creationId xmlns:a16="http://schemas.microsoft.com/office/drawing/2014/main" id="{6550B5A0-4F6B-40C9-8CA8-5D6497FB13D4}"/>
                </a:ext>
              </a:extLst>
            </p:cNvPr>
            <p:cNvSpPr/>
            <p:nvPr/>
          </p:nvSpPr>
          <p:spPr>
            <a:xfrm>
              <a:off x="5305014" y="77146"/>
              <a:ext cx="61139" cy="4781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37" name="TextBox 36">
              <a:extLst>
                <a:ext uri="{FF2B5EF4-FFF2-40B4-BE49-F238E27FC236}">
                  <a16:creationId xmlns:a16="http://schemas.microsoft.com/office/drawing/2014/main" id="{C107BE57-7132-45BE-954E-E25C6588C39F}"/>
                </a:ext>
              </a:extLst>
            </p:cNvPr>
            <p:cNvSpPr txBox="1"/>
            <p:nvPr/>
          </p:nvSpPr>
          <p:spPr>
            <a:xfrm>
              <a:off x="5379488" y="59170"/>
              <a:ext cx="108202" cy="92333"/>
            </a:xfrm>
            <a:prstGeom prst="rect">
              <a:avLst/>
            </a:prstGeom>
            <a:noFill/>
          </p:spPr>
          <p:txBody>
            <a:bodyPr wrap="none" lIns="0" tIns="0" rIns="0" bIns="0" rtlCol="0">
              <a:spAutoFit/>
            </a:bodyPr>
            <a:lstStyle/>
            <a:p>
              <a:r>
                <a:rPr lang="en-US" sz="800" dirty="0"/>
                <a:t>7%</a:t>
              </a:r>
              <a:endParaRPr lang="en-US" sz="1867" dirty="0"/>
            </a:p>
          </p:txBody>
        </p:sp>
      </p:grpSp>
      <p:graphicFrame>
        <p:nvGraphicFramePr>
          <p:cNvPr id="38" name="Chart 37">
            <a:extLst>
              <a:ext uri="{FF2B5EF4-FFF2-40B4-BE49-F238E27FC236}">
                <a16:creationId xmlns:a16="http://schemas.microsoft.com/office/drawing/2014/main" id="{0D7A771D-F769-4648-BB79-0C0666850B95}"/>
              </a:ext>
            </a:extLst>
          </p:cNvPr>
          <p:cNvGraphicFramePr/>
          <p:nvPr>
            <p:extLst>
              <p:ext uri="{D42A27DB-BD31-4B8C-83A1-F6EECF244321}">
                <p14:modId xmlns:p14="http://schemas.microsoft.com/office/powerpoint/2010/main" val="508561670"/>
              </p:ext>
            </p:extLst>
          </p:nvPr>
        </p:nvGraphicFramePr>
        <p:xfrm>
          <a:off x="717550" y="4665288"/>
          <a:ext cx="1795717" cy="1812781"/>
        </p:xfrm>
        <a:graphic>
          <a:graphicData uri="http://schemas.openxmlformats.org/drawingml/2006/chart">
            <c:chart xmlns:c="http://schemas.openxmlformats.org/drawingml/2006/chart" xmlns:r="http://schemas.openxmlformats.org/officeDocument/2006/relationships" r:id="rId10"/>
          </a:graphicData>
        </a:graphic>
      </p:graphicFrame>
      <p:sp>
        <p:nvSpPr>
          <p:cNvPr id="39" name="TextBox 38">
            <a:extLst>
              <a:ext uri="{FF2B5EF4-FFF2-40B4-BE49-F238E27FC236}">
                <a16:creationId xmlns:a16="http://schemas.microsoft.com/office/drawing/2014/main" id="{2BDD1F1E-7EA1-42ED-B4FF-57C3942F698C}"/>
              </a:ext>
            </a:extLst>
          </p:cNvPr>
          <p:cNvSpPr txBox="1"/>
          <p:nvPr/>
        </p:nvSpPr>
        <p:spPr>
          <a:xfrm>
            <a:off x="1343753" y="5264286"/>
            <a:ext cx="587020" cy="338554"/>
          </a:xfrm>
          <a:prstGeom prst="rect">
            <a:avLst/>
          </a:prstGeom>
          <a:noFill/>
        </p:spPr>
        <p:txBody>
          <a:bodyPr wrap="none" rtlCol="0">
            <a:spAutoFit/>
          </a:bodyPr>
          <a:lstStyle/>
          <a:p>
            <a:r>
              <a:rPr lang="en-US" sz="1600" dirty="0"/>
              <a:t>70%</a:t>
            </a:r>
            <a:endParaRPr lang="en-US" sz="2667" dirty="0"/>
          </a:p>
        </p:txBody>
      </p:sp>
      <p:sp>
        <p:nvSpPr>
          <p:cNvPr id="40" name="TextBox 39">
            <a:extLst>
              <a:ext uri="{FF2B5EF4-FFF2-40B4-BE49-F238E27FC236}">
                <a16:creationId xmlns:a16="http://schemas.microsoft.com/office/drawing/2014/main" id="{139DAE1D-396E-40D5-8A03-A34504FD1BDA}"/>
              </a:ext>
            </a:extLst>
          </p:cNvPr>
          <p:cNvSpPr txBox="1"/>
          <p:nvPr/>
        </p:nvSpPr>
        <p:spPr>
          <a:xfrm>
            <a:off x="882001" y="5571680"/>
            <a:ext cx="1457740" cy="584968"/>
          </a:xfrm>
          <a:prstGeom prst="rect">
            <a:avLst/>
          </a:prstGeom>
          <a:noFill/>
        </p:spPr>
        <p:txBody>
          <a:bodyPr wrap="square" rtlCol="0">
            <a:spAutoFit/>
          </a:bodyPr>
          <a:lstStyle/>
          <a:p>
            <a:pPr algn="ctr"/>
            <a:r>
              <a:rPr lang="en-US" sz="1067" dirty="0"/>
              <a:t>have automated process of </a:t>
            </a:r>
            <a:r>
              <a:rPr lang="en-US" sz="1067" b="1" dirty="0"/>
              <a:t>deployment</a:t>
            </a:r>
            <a:endParaRPr lang="en-US" sz="1467" b="1" dirty="0"/>
          </a:p>
        </p:txBody>
      </p:sp>
      <p:graphicFrame>
        <p:nvGraphicFramePr>
          <p:cNvPr id="44" name="Chart 43">
            <a:extLst>
              <a:ext uri="{FF2B5EF4-FFF2-40B4-BE49-F238E27FC236}">
                <a16:creationId xmlns:a16="http://schemas.microsoft.com/office/drawing/2014/main" id="{ED5D7F6C-989E-4A2A-9064-01CC0EFC6EBA}"/>
              </a:ext>
            </a:extLst>
          </p:cNvPr>
          <p:cNvGraphicFramePr/>
          <p:nvPr>
            <p:extLst>
              <p:ext uri="{D42A27DB-BD31-4B8C-83A1-F6EECF244321}">
                <p14:modId xmlns:p14="http://schemas.microsoft.com/office/powerpoint/2010/main" val="368094345"/>
              </p:ext>
            </p:extLst>
          </p:nvPr>
        </p:nvGraphicFramePr>
        <p:xfrm>
          <a:off x="2438436" y="4662398"/>
          <a:ext cx="1795717" cy="1812781"/>
        </p:xfrm>
        <a:graphic>
          <a:graphicData uri="http://schemas.openxmlformats.org/drawingml/2006/chart">
            <c:chart xmlns:c="http://schemas.openxmlformats.org/drawingml/2006/chart" xmlns:r="http://schemas.openxmlformats.org/officeDocument/2006/relationships" r:id="rId11"/>
          </a:graphicData>
        </a:graphic>
      </p:graphicFrame>
      <p:sp>
        <p:nvSpPr>
          <p:cNvPr id="45" name="TextBox 44">
            <a:extLst>
              <a:ext uri="{FF2B5EF4-FFF2-40B4-BE49-F238E27FC236}">
                <a16:creationId xmlns:a16="http://schemas.microsoft.com/office/drawing/2014/main" id="{7E4A095A-1A00-463B-8DAF-2EE2C71789D6}"/>
              </a:ext>
            </a:extLst>
          </p:cNvPr>
          <p:cNvSpPr txBox="1"/>
          <p:nvPr/>
        </p:nvSpPr>
        <p:spPr>
          <a:xfrm>
            <a:off x="3064638" y="5261395"/>
            <a:ext cx="587020" cy="338554"/>
          </a:xfrm>
          <a:prstGeom prst="rect">
            <a:avLst/>
          </a:prstGeom>
          <a:noFill/>
        </p:spPr>
        <p:txBody>
          <a:bodyPr wrap="none" rtlCol="0">
            <a:spAutoFit/>
          </a:bodyPr>
          <a:lstStyle/>
          <a:p>
            <a:r>
              <a:rPr lang="en-US" sz="1600" dirty="0"/>
              <a:t>63%</a:t>
            </a:r>
            <a:endParaRPr lang="en-US" sz="2667" dirty="0"/>
          </a:p>
        </p:txBody>
      </p:sp>
      <p:sp>
        <p:nvSpPr>
          <p:cNvPr id="46" name="TextBox 45">
            <a:extLst>
              <a:ext uri="{FF2B5EF4-FFF2-40B4-BE49-F238E27FC236}">
                <a16:creationId xmlns:a16="http://schemas.microsoft.com/office/drawing/2014/main" id="{5C4DEE55-10F4-4C7A-B140-E9D71ABBBBC0}"/>
              </a:ext>
            </a:extLst>
          </p:cNvPr>
          <p:cNvSpPr txBox="1"/>
          <p:nvPr/>
        </p:nvSpPr>
        <p:spPr>
          <a:xfrm>
            <a:off x="2602887" y="5568789"/>
            <a:ext cx="1457740" cy="420756"/>
          </a:xfrm>
          <a:prstGeom prst="rect">
            <a:avLst/>
          </a:prstGeom>
          <a:noFill/>
        </p:spPr>
        <p:txBody>
          <a:bodyPr wrap="square" rtlCol="0">
            <a:spAutoFit/>
          </a:bodyPr>
          <a:lstStyle/>
          <a:p>
            <a:pPr algn="ctr"/>
            <a:r>
              <a:rPr lang="en-US" sz="1067" dirty="0"/>
              <a:t>have centralized </a:t>
            </a:r>
            <a:r>
              <a:rPr lang="en-US" sz="1067" b="1" dirty="0"/>
              <a:t>reporting</a:t>
            </a:r>
            <a:r>
              <a:rPr lang="en-US" sz="1067" dirty="0"/>
              <a:t> system</a:t>
            </a:r>
            <a:endParaRPr lang="en-US" sz="1467" b="1" dirty="0"/>
          </a:p>
        </p:txBody>
      </p:sp>
      <p:grpSp>
        <p:nvGrpSpPr>
          <p:cNvPr id="50" name="Group 49">
            <a:extLst>
              <a:ext uri="{FF2B5EF4-FFF2-40B4-BE49-F238E27FC236}">
                <a16:creationId xmlns:a16="http://schemas.microsoft.com/office/drawing/2014/main" id="{98386CC6-5B6E-48E3-A570-F944AE6665D2}"/>
              </a:ext>
            </a:extLst>
          </p:cNvPr>
          <p:cNvGrpSpPr/>
          <p:nvPr/>
        </p:nvGrpSpPr>
        <p:grpSpPr>
          <a:xfrm>
            <a:off x="1835270" y="5276622"/>
            <a:ext cx="243568" cy="123111"/>
            <a:chOff x="5305014" y="59170"/>
            <a:chExt cx="182676" cy="92333"/>
          </a:xfrm>
        </p:grpSpPr>
        <p:sp>
          <p:nvSpPr>
            <p:cNvPr id="51" name="Isosceles Triangle 50">
              <a:extLst>
                <a:ext uri="{FF2B5EF4-FFF2-40B4-BE49-F238E27FC236}">
                  <a16:creationId xmlns:a16="http://schemas.microsoft.com/office/drawing/2014/main" id="{32284BFC-D212-4206-A163-94AC27F54272}"/>
                </a:ext>
              </a:extLst>
            </p:cNvPr>
            <p:cNvSpPr/>
            <p:nvPr/>
          </p:nvSpPr>
          <p:spPr>
            <a:xfrm>
              <a:off x="5305014" y="77146"/>
              <a:ext cx="61139" cy="4781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52" name="TextBox 51">
              <a:extLst>
                <a:ext uri="{FF2B5EF4-FFF2-40B4-BE49-F238E27FC236}">
                  <a16:creationId xmlns:a16="http://schemas.microsoft.com/office/drawing/2014/main" id="{348AD53F-C67C-4308-BCF4-37026D6A863E}"/>
                </a:ext>
              </a:extLst>
            </p:cNvPr>
            <p:cNvSpPr txBox="1"/>
            <p:nvPr/>
          </p:nvSpPr>
          <p:spPr>
            <a:xfrm>
              <a:off x="5379488" y="59170"/>
              <a:ext cx="108202" cy="92333"/>
            </a:xfrm>
            <a:prstGeom prst="rect">
              <a:avLst/>
            </a:prstGeom>
            <a:noFill/>
          </p:spPr>
          <p:txBody>
            <a:bodyPr wrap="none" lIns="0" tIns="0" rIns="0" bIns="0" rtlCol="0">
              <a:spAutoFit/>
            </a:bodyPr>
            <a:lstStyle/>
            <a:p>
              <a:r>
                <a:rPr lang="en-US" sz="800" dirty="0"/>
                <a:t>4%</a:t>
              </a:r>
              <a:endParaRPr lang="en-US" sz="1867" dirty="0"/>
            </a:p>
          </p:txBody>
        </p:sp>
      </p:grpSp>
      <p:grpSp>
        <p:nvGrpSpPr>
          <p:cNvPr id="53" name="Group 52">
            <a:extLst>
              <a:ext uri="{FF2B5EF4-FFF2-40B4-BE49-F238E27FC236}">
                <a16:creationId xmlns:a16="http://schemas.microsoft.com/office/drawing/2014/main" id="{A2D1B852-BE5C-4068-A540-3337A1E097C4}"/>
              </a:ext>
            </a:extLst>
          </p:cNvPr>
          <p:cNvGrpSpPr/>
          <p:nvPr/>
        </p:nvGrpSpPr>
        <p:grpSpPr>
          <a:xfrm>
            <a:off x="3559743" y="5268902"/>
            <a:ext cx="243568" cy="123111"/>
            <a:chOff x="4962939" y="205776"/>
            <a:chExt cx="182676" cy="92333"/>
          </a:xfrm>
        </p:grpSpPr>
        <p:sp>
          <p:nvSpPr>
            <p:cNvPr id="54" name="Isosceles Triangle 53">
              <a:extLst>
                <a:ext uri="{FF2B5EF4-FFF2-40B4-BE49-F238E27FC236}">
                  <a16:creationId xmlns:a16="http://schemas.microsoft.com/office/drawing/2014/main" id="{2B549D1E-A4E0-4DA0-9175-8326D5D60D3E}"/>
                </a:ext>
              </a:extLst>
            </p:cNvPr>
            <p:cNvSpPr/>
            <p:nvPr/>
          </p:nvSpPr>
          <p:spPr>
            <a:xfrm flipV="1">
              <a:off x="4962939" y="225590"/>
              <a:ext cx="61139" cy="52706"/>
            </a:xfrm>
            <a:prstGeom prst="triangle">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55" name="TextBox 54">
              <a:extLst>
                <a:ext uri="{FF2B5EF4-FFF2-40B4-BE49-F238E27FC236}">
                  <a16:creationId xmlns:a16="http://schemas.microsoft.com/office/drawing/2014/main" id="{A24426A9-6149-4351-A30D-EBF5062E2AA0}"/>
                </a:ext>
              </a:extLst>
            </p:cNvPr>
            <p:cNvSpPr txBox="1"/>
            <p:nvPr/>
          </p:nvSpPr>
          <p:spPr>
            <a:xfrm>
              <a:off x="5037413" y="205776"/>
              <a:ext cx="108202" cy="92333"/>
            </a:xfrm>
            <a:prstGeom prst="rect">
              <a:avLst/>
            </a:prstGeom>
            <a:noFill/>
          </p:spPr>
          <p:txBody>
            <a:bodyPr wrap="none" lIns="0" tIns="0" rIns="0" bIns="0" rtlCol="0">
              <a:spAutoFit/>
            </a:bodyPr>
            <a:lstStyle/>
            <a:p>
              <a:r>
                <a:rPr lang="en-US" sz="800" dirty="0"/>
                <a:t>1%</a:t>
              </a:r>
              <a:endParaRPr lang="en-US" sz="1867" dirty="0"/>
            </a:p>
          </p:txBody>
        </p:sp>
      </p:grpSp>
      <p:sp>
        <p:nvSpPr>
          <p:cNvPr id="48" name="Title 2">
            <a:extLst>
              <a:ext uri="{FF2B5EF4-FFF2-40B4-BE49-F238E27FC236}">
                <a16:creationId xmlns:a16="http://schemas.microsoft.com/office/drawing/2014/main" id="{7C1DA439-F47E-49C2-83F4-BCEE974EE13D}"/>
              </a:ext>
            </a:extLst>
          </p:cNvPr>
          <p:cNvSpPr txBox="1">
            <a:spLocks/>
          </p:cNvSpPr>
          <p:nvPr/>
        </p:nvSpPr>
        <p:spPr>
          <a:xfrm>
            <a:off x="773765" y="317873"/>
            <a:ext cx="9152697" cy="454292"/>
          </a:xfrm>
          <a:prstGeom prst="rect">
            <a:avLst/>
          </a:prstGeom>
          <a:effectLst/>
        </p:spPr>
        <p:txBody>
          <a:bodyPr vert="horz" wrap="square" lIns="0" tIns="0" rIns="0" bIns="0" rtlCol="0" anchor="t" anchorCtr="0">
            <a:spAutoFit/>
          </a:bodyPr>
          <a:lstStyle>
            <a:lvl1pPr algn="l" defTabSz="914318" rtl="0" eaLnBrk="1" latinLnBrk="0" hangingPunct="1">
              <a:lnSpc>
                <a:spcPct val="80000"/>
              </a:lnSpc>
              <a:spcBef>
                <a:spcPct val="0"/>
              </a:spcBef>
              <a:buNone/>
              <a:defRPr lang="en-US" sz="3600" b="1" i="0" kern="1200" spc="-100" baseline="0" dirty="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dirty="0">
                <a:solidFill>
                  <a:schemeClr val="accent1"/>
                </a:solidFill>
              </a:rPr>
              <a:t>Continuous Deployment &amp; Delivery</a:t>
            </a:r>
          </a:p>
        </p:txBody>
      </p:sp>
      <p:sp>
        <p:nvSpPr>
          <p:cNvPr id="49" name="Text Placeholder 4">
            <a:extLst>
              <a:ext uri="{FF2B5EF4-FFF2-40B4-BE49-F238E27FC236}">
                <a16:creationId xmlns:a16="http://schemas.microsoft.com/office/drawing/2014/main" id="{23E64B3B-F6D1-4A5C-AB62-269EFBBDFCA4}"/>
              </a:ext>
            </a:extLst>
          </p:cNvPr>
          <p:cNvSpPr txBox="1">
            <a:spLocks/>
          </p:cNvSpPr>
          <p:nvPr/>
        </p:nvSpPr>
        <p:spPr>
          <a:xfrm>
            <a:off x="773765" y="610828"/>
            <a:ext cx="11219836" cy="441531"/>
          </a:xfrm>
          <a:prstGeom prst="rect">
            <a:avLst/>
          </a:prstGeom>
        </p:spPr>
        <p:txBody>
          <a:bodyPr vert="horz" wrap="square" lIns="0" tIns="0" rIns="0" bIns="0" rtlCol="0" anchor="t" anchorCtr="0">
            <a:spAutoFit/>
          </a:bodyPr>
          <a:lstStyle>
            <a:lvl1pPr marL="0" indent="0" algn="l" defTabSz="914318" rtl="0" eaLnBrk="1" latinLnBrk="0" hangingPunct="1">
              <a:lnSpc>
                <a:spcPct val="150000"/>
              </a:lnSpc>
              <a:spcBef>
                <a:spcPts val="1000"/>
              </a:spcBef>
              <a:buFont typeface="Arial" panose="020B0604020202020204" pitchFamily="34" charset="0"/>
              <a:buNone/>
              <a:defRPr sz="2133" b="0" i="0" kern="1200">
                <a:solidFill>
                  <a:schemeClr val="accent2"/>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Summary by Projects</a:t>
            </a:r>
          </a:p>
        </p:txBody>
      </p:sp>
    </p:spTree>
    <p:extLst>
      <p:ext uri="{BB962C8B-B14F-4D97-AF65-F5344CB8AC3E}">
        <p14:creationId xmlns:p14="http://schemas.microsoft.com/office/powerpoint/2010/main" val="34520108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F139016-1A9C-478D-BD0B-4A9895841CCC}"/>
              </a:ext>
            </a:extLst>
          </p:cNvPr>
          <p:cNvPicPr>
            <a:picLocks noChangeAspect="1"/>
          </p:cNvPicPr>
          <p:nvPr/>
        </p:nvPicPr>
        <p:blipFill>
          <a:blip r:embed="rId3"/>
          <a:stretch>
            <a:fillRect/>
          </a:stretch>
        </p:blipFill>
        <p:spPr>
          <a:xfrm>
            <a:off x="6095999" y="3410745"/>
            <a:ext cx="5997263" cy="2551830"/>
          </a:xfrm>
          <a:prstGeom prst="rect">
            <a:avLst/>
          </a:prstGeom>
        </p:spPr>
      </p:pic>
      <p:sp>
        <p:nvSpPr>
          <p:cNvPr id="15" name="TextBox 14">
            <a:extLst>
              <a:ext uri="{FF2B5EF4-FFF2-40B4-BE49-F238E27FC236}">
                <a16:creationId xmlns:a16="http://schemas.microsoft.com/office/drawing/2014/main" id="{3941EC63-F2FF-4631-AA4B-6E6FC12F8159}"/>
              </a:ext>
            </a:extLst>
          </p:cNvPr>
          <p:cNvSpPr txBox="1"/>
          <p:nvPr/>
        </p:nvSpPr>
        <p:spPr>
          <a:xfrm>
            <a:off x="773765" y="1123986"/>
            <a:ext cx="5287316" cy="3026341"/>
          </a:xfrm>
          <a:prstGeom prst="rect">
            <a:avLst/>
          </a:prstGeom>
          <a:noFill/>
        </p:spPr>
        <p:txBody>
          <a:bodyPr wrap="square" rtlCol="0">
            <a:spAutoFit/>
          </a:bodyPr>
          <a:lstStyle/>
          <a:p>
            <a:pPr>
              <a:spcBef>
                <a:spcPts val="400"/>
              </a:spcBef>
              <a:spcAft>
                <a:spcPts val="400"/>
              </a:spcAft>
            </a:pPr>
            <a:r>
              <a:rPr lang="en-US" sz="1400" b="1" dirty="0"/>
              <a:t>Selenium is still most popular tool but not influencer on maturity</a:t>
            </a:r>
          </a:p>
          <a:p>
            <a:pPr algn="just">
              <a:spcBef>
                <a:spcPts val="400"/>
              </a:spcBef>
              <a:spcAft>
                <a:spcPts val="400"/>
              </a:spcAft>
            </a:pPr>
            <a:r>
              <a:rPr lang="en-US" sz="1200" dirty="0"/>
              <a:t>The share of Selenium is still very high: </a:t>
            </a:r>
            <a:r>
              <a:rPr lang="en-US" sz="1200" b="1" dirty="0"/>
              <a:t>&gt; 60% </a:t>
            </a:r>
            <a:r>
              <a:rPr lang="en-US" sz="1200" dirty="0"/>
              <a:t>of distinct projects reported they use it for UI automation. However, Selenium is not differentiator for project with highest continuous testing maturity. </a:t>
            </a:r>
            <a:r>
              <a:rPr lang="en-US" sz="1200" b="1" dirty="0"/>
              <a:t>Cypress</a:t>
            </a:r>
            <a:r>
              <a:rPr lang="en-US" sz="1200" dirty="0"/>
              <a:t>, </a:t>
            </a:r>
            <a:r>
              <a:rPr lang="en-US" sz="1200" b="1" dirty="0"/>
              <a:t>Webdriver.IO </a:t>
            </a:r>
            <a:r>
              <a:rPr lang="en-US" sz="1200" dirty="0"/>
              <a:t>and </a:t>
            </a:r>
            <a:r>
              <a:rPr lang="en-US" sz="1200" b="1" dirty="0"/>
              <a:t>Playwright </a:t>
            </a:r>
            <a:r>
              <a:rPr lang="en-US" sz="1200" dirty="0"/>
              <a:t>are relatively new players on the market but are the tools of choice for higher performers.</a:t>
            </a:r>
          </a:p>
          <a:p>
            <a:pPr>
              <a:spcBef>
                <a:spcPts val="400"/>
              </a:spcBef>
              <a:spcAft>
                <a:spcPts val="400"/>
              </a:spcAft>
            </a:pPr>
            <a:r>
              <a:rPr lang="en-US" sz="1400" b="1" dirty="0"/>
              <a:t>Cloud execution platforms are differentiators for top performers</a:t>
            </a:r>
          </a:p>
          <a:p>
            <a:pPr algn="just">
              <a:spcBef>
                <a:spcPts val="400"/>
              </a:spcBef>
              <a:spcAft>
                <a:spcPts val="400"/>
              </a:spcAft>
            </a:pPr>
            <a:r>
              <a:rPr lang="en-US" sz="1200" b="1" dirty="0"/>
              <a:t>Sauce Labs</a:t>
            </a:r>
            <a:r>
              <a:rPr lang="en-US" sz="1200" dirty="0"/>
              <a:t>, </a:t>
            </a:r>
            <a:r>
              <a:rPr lang="en-US" sz="1200" b="1" dirty="0"/>
              <a:t>LambdaTest</a:t>
            </a:r>
            <a:r>
              <a:rPr lang="en-US" sz="1200" dirty="0"/>
              <a:t>, </a:t>
            </a:r>
            <a:r>
              <a:rPr lang="en-US" sz="1200" b="1" dirty="0"/>
              <a:t>Microsoft</a:t>
            </a:r>
            <a:r>
              <a:rPr lang="en-US" sz="1200" dirty="0"/>
              <a:t> </a:t>
            </a:r>
            <a:r>
              <a:rPr lang="en-US" sz="1200" b="1" dirty="0"/>
              <a:t>Azure</a:t>
            </a:r>
            <a:r>
              <a:rPr lang="en-US" sz="1200" dirty="0"/>
              <a:t>, </a:t>
            </a:r>
            <a:r>
              <a:rPr lang="en-US" sz="1200" b="1" dirty="0"/>
              <a:t>AWS</a:t>
            </a:r>
            <a:r>
              <a:rPr lang="ru-RU" sz="1200" dirty="0"/>
              <a:t> </a:t>
            </a:r>
            <a:r>
              <a:rPr lang="en-US" sz="1200" dirty="0"/>
              <a:t>are used with higher probability for top projects capable of delivery within 1 hour. While high performers tend to use </a:t>
            </a:r>
            <a:r>
              <a:rPr lang="en-US" sz="1200" b="1" dirty="0"/>
              <a:t>Kubernetes</a:t>
            </a:r>
            <a:r>
              <a:rPr lang="en-US" sz="1200" dirty="0"/>
              <a:t>, </a:t>
            </a:r>
            <a:r>
              <a:rPr lang="en-US" sz="1200" b="1" dirty="0"/>
              <a:t>Docker</a:t>
            </a:r>
            <a:r>
              <a:rPr lang="en-US" sz="1200" dirty="0"/>
              <a:t>, </a:t>
            </a:r>
            <a:r>
              <a:rPr lang="en-US" sz="1200" b="1" dirty="0"/>
              <a:t>AWS</a:t>
            </a:r>
            <a:r>
              <a:rPr lang="ru-RU" sz="1200" dirty="0"/>
              <a:t> </a:t>
            </a:r>
            <a:r>
              <a:rPr lang="en-US" sz="1200" dirty="0"/>
              <a:t>as platform for continuous test execution.</a:t>
            </a:r>
          </a:p>
        </p:txBody>
      </p:sp>
      <p:pic>
        <p:nvPicPr>
          <p:cNvPr id="10" name="Picture 9">
            <a:extLst>
              <a:ext uri="{FF2B5EF4-FFF2-40B4-BE49-F238E27FC236}">
                <a16:creationId xmlns:a16="http://schemas.microsoft.com/office/drawing/2014/main" id="{E03D8DD4-5597-4A41-8A0C-B5F8945B528A}"/>
              </a:ext>
            </a:extLst>
          </p:cNvPr>
          <p:cNvPicPr>
            <a:picLocks noChangeAspect="1"/>
          </p:cNvPicPr>
          <p:nvPr/>
        </p:nvPicPr>
        <p:blipFill>
          <a:blip r:embed="rId4"/>
          <a:stretch>
            <a:fillRect/>
          </a:stretch>
        </p:blipFill>
        <p:spPr>
          <a:xfrm>
            <a:off x="1173020" y="4265767"/>
            <a:ext cx="2046825" cy="2037283"/>
          </a:xfrm>
          <a:prstGeom prst="rect">
            <a:avLst/>
          </a:prstGeom>
        </p:spPr>
      </p:pic>
      <p:pic>
        <p:nvPicPr>
          <p:cNvPr id="5" name="Picture 4">
            <a:extLst>
              <a:ext uri="{FF2B5EF4-FFF2-40B4-BE49-F238E27FC236}">
                <a16:creationId xmlns:a16="http://schemas.microsoft.com/office/drawing/2014/main" id="{A209EA53-945B-4A6F-B220-5919B45DE6F2}"/>
              </a:ext>
            </a:extLst>
          </p:cNvPr>
          <p:cNvPicPr>
            <a:picLocks noChangeAspect="1"/>
          </p:cNvPicPr>
          <p:nvPr/>
        </p:nvPicPr>
        <p:blipFill rotWithShape="1">
          <a:blip r:embed="rId5"/>
          <a:srcRect b="3955"/>
          <a:stretch/>
        </p:blipFill>
        <p:spPr>
          <a:xfrm>
            <a:off x="3608390" y="4265767"/>
            <a:ext cx="2101945" cy="2037283"/>
          </a:xfrm>
          <a:prstGeom prst="rect">
            <a:avLst/>
          </a:prstGeom>
        </p:spPr>
      </p:pic>
      <p:pic>
        <p:nvPicPr>
          <p:cNvPr id="17" name="Picture 16">
            <a:extLst>
              <a:ext uri="{FF2B5EF4-FFF2-40B4-BE49-F238E27FC236}">
                <a16:creationId xmlns:a16="http://schemas.microsoft.com/office/drawing/2014/main" id="{E0B1F62B-67B5-4FE8-AB20-45B529061BA7}"/>
              </a:ext>
            </a:extLst>
          </p:cNvPr>
          <p:cNvPicPr>
            <a:picLocks noChangeAspect="1"/>
          </p:cNvPicPr>
          <p:nvPr/>
        </p:nvPicPr>
        <p:blipFill>
          <a:blip r:embed="rId6"/>
          <a:stretch>
            <a:fillRect/>
          </a:stretch>
        </p:blipFill>
        <p:spPr>
          <a:xfrm>
            <a:off x="6357796" y="1351722"/>
            <a:ext cx="5057037" cy="1613948"/>
          </a:xfrm>
          <a:prstGeom prst="rect">
            <a:avLst/>
          </a:prstGeom>
        </p:spPr>
      </p:pic>
      <p:sp>
        <p:nvSpPr>
          <p:cNvPr id="4" name="TextBox 3">
            <a:extLst>
              <a:ext uri="{FF2B5EF4-FFF2-40B4-BE49-F238E27FC236}">
                <a16:creationId xmlns:a16="http://schemas.microsoft.com/office/drawing/2014/main" id="{5BE89980-6DFA-4EE5-B536-12084A1170DA}"/>
              </a:ext>
            </a:extLst>
          </p:cNvPr>
          <p:cNvSpPr txBox="1"/>
          <p:nvPr/>
        </p:nvSpPr>
        <p:spPr>
          <a:xfrm>
            <a:off x="1127380" y="3999027"/>
            <a:ext cx="2432076" cy="235898"/>
          </a:xfrm>
          <a:prstGeom prst="rect">
            <a:avLst/>
          </a:prstGeom>
          <a:noFill/>
        </p:spPr>
        <p:txBody>
          <a:bodyPr wrap="none" rtlCol="0">
            <a:spAutoFit/>
          </a:bodyPr>
          <a:lstStyle/>
          <a:p>
            <a:r>
              <a:rPr lang="en-US" sz="933" dirty="0"/>
              <a:t>Execution platforms for high performers</a:t>
            </a:r>
          </a:p>
        </p:txBody>
      </p:sp>
      <p:sp>
        <p:nvSpPr>
          <p:cNvPr id="11" name="TextBox 10">
            <a:extLst>
              <a:ext uri="{FF2B5EF4-FFF2-40B4-BE49-F238E27FC236}">
                <a16:creationId xmlns:a16="http://schemas.microsoft.com/office/drawing/2014/main" id="{2EEB83DB-C5B5-4A8E-80F5-E9533699EE85}"/>
              </a:ext>
            </a:extLst>
          </p:cNvPr>
          <p:cNvSpPr txBox="1"/>
          <p:nvPr/>
        </p:nvSpPr>
        <p:spPr>
          <a:xfrm>
            <a:off x="3608390" y="3999027"/>
            <a:ext cx="2276585" cy="235898"/>
          </a:xfrm>
          <a:prstGeom prst="rect">
            <a:avLst/>
          </a:prstGeom>
          <a:noFill/>
        </p:spPr>
        <p:txBody>
          <a:bodyPr wrap="none" rtlCol="0">
            <a:spAutoFit/>
          </a:bodyPr>
          <a:lstStyle/>
          <a:p>
            <a:r>
              <a:rPr lang="en-US" sz="933" dirty="0"/>
              <a:t>Automation tools for high performers</a:t>
            </a:r>
          </a:p>
        </p:txBody>
      </p:sp>
      <p:sp>
        <p:nvSpPr>
          <p:cNvPr id="21" name="Title 2">
            <a:extLst>
              <a:ext uri="{FF2B5EF4-FFF2-40B4-BE49-F238E27FC236}">
                <a16:creationId xmlns:a16="http://schemas.microsoft.com/office/drawing/2014/main" id="{1D4A1EDF-EB35-42B5-8FE9-A7CCE6F47C2D}"/>
              </a:ext>
            </a:extLst>
          </p:cNvPr>
          <p:cNvSpPr txBox="1">
            <a:spLocks/>
          </p:cNvSpPr>
          <p:nvPr/>
        </p:nvSpPr>
        <p:spPr>
          <a:xfrm>
            <a:off x="773765" y="317873"/>
            <a:ext cx="9152697" cy="454292"/>
          </a:xfrm>
          <a:prstGeom prst="rect">
            <a:avLst/>
          </a:prstGeom>
          <a:effectLst/>
        </p:spPr>
        <p:txBody>
          <a:bodyPr vert="horz" wrap="square" lIns="0" tIns="0" rIns="0" bIns="0" rtlCol="0" anchor="t" anchorCtr="0">
            <a:spAutoFit/>
          </a:bodyPr>
          <a:lstStyle>
            <a:lvl1pPr algn="l" defTabSz="914318" rtl="0" eaLnBrk="1" latinLnBrk="0" hangingPunct="1">
              <a:lnSpc>
                <a:spcPct val="80000"/>
              </a:lnSpc>
              <a:spcBef>
                <a:spcPct val="0"/>
              </a:spcBef>
              <a:buNone/>
              <a:defRPr lang="en-US" sz="3600" b="1" i="0" kern="1200" spc="-100" baseline="0" dirty="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dirty="0">
                <a:solidFill>
                  <a:schemeClr val="accent1"/>
                </a:solidFill>
              </a:rPr>
              <a:t>Test Automation Landscape</a:t>
            </a:r>
          </a:p>
        </p:txBody>
      </p:sp>
      <p:sp>
        <p:nvSpPr>
          <p:cNvPr id="22" name="Text Placeholder 4">
            <a:extLst>
              <a:ext uri="{FF2B5EF4-FFF2-40B4-BE49-F238E27FC236}">
                <a16:creationId xmlns:a16="http://schemas.microsoft.com/office/drawing/2014/main" id="{8B28DE63-695E-4009-AD9D-8F6D174B7973}"/>
              </a:ext>
            </a:extLst>
          </p:cNvPr>
          <p:cNvSpPr txBox="1">
            <a:spLocks/>
          </p:cNvSpPr>
          <p:nvPr/>
        </p:nvSpPr>
        <p:spPr>
          <a:xfrm>
            <a:off x="773765" y="610828"/>
            <a:ext cx="11219836" cy="441531"/>
          </a:xfrm>
          <a:prstGeom prst="rect">
            <a:avLst/>
          </a:prstGeom>
        </p:spPr>
        <p:txBody>
          <a:bodyPr vert="horz" wrap="square" lIns="0" tIns="0" rIns="0" bIns="0" rtlCol="0" anchor="t" anchorCtr="0">
            <a:spAutoFit/>
          </a:bodyPr>
          <a:lstStyle>
            <a:lvl1pPr marL="0" indent="0" algn="l" defTabSz="914318" rtl="0" eaLnBrk="1" latinLnBrk="0" hangingPunct="1">
              <a:lnSpc>
                <a:spcPct val="150000"/>
              </a:lnSpc>
              <a:spcBef>
                <a:spcPts val="1000"/>
              </a:spcBef>
              <a:buFont typeface="Arial" panose="020B0604020202020204" pitchFamily="34" charset="0"/>
              <a:buNone/>
              <a:defRPr sz="2133" b="0" i="0" kern="1200">
                <a:solidFill>
                  <a:schemeClr val="accent2"/>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Languages and Tools</a:t>
            </a:r>
          </a:p>
        </p:txBody>
      </p:sp>
    </p:spTree>
    <p:extLst>
      <p:ext uri="{BB962C8B-B14F-4D97-AF65-F5344CB8AC3E}">
        <p14:creationId xmlns:p14="http://schemas.microsoft.com/office/powerpoint/2010/main" val="18314967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72B6E1F-30DB-4A3D-94EB-8704E0D5D0E9}"/>
              </a:ext>
            </a:extLst>
          </p:cNvPr>
          <p:cNvSpPr txBox="1"/>
          <p:nvPr/>
        </p:nvSpPr>
        <p:spPr>
          <a:xfrm>
            <a:off x="704129" y="1120223"/>
            <a:ext cx="4883872" cy="5386090"/>
          </a:xfrm>
          <a:prstGeom prst="rect">
            <a:avLst/>
          </a:prstGeom>
          <a:noFill/>
          <a:ln>
            <a:noFill/>
          </a:ln>
        </p:spPr>
        <p:txBody>
          <a:bodyPr wrap="square" rtlCol="0">
            <a:spAutoFit/>
          </a:bodyPr>
          <a:lstStyle/>
          <a:p>
            <a:pPr>
              <a:spcBef>
                <a:spcPts val="400"/>
              </a:spcBef>
              <a:spcAft>
                <a:spcPts val="400"/>
              </a:spcAft>
            </a:pPr>
            <a:r>
              <a:rPr lang="en-US" sz="1400" b="1" dirty="0">
                <a:solidFill>
                  <a:srgbClr val="252423"/>
                </a:solidFill>
              </a:rPr>
              <a:t>JavaScript breaks into 2</a:t>
            </a:r>
            <a:r>
              <a:rPr lang="en-US" sz="1400" b="1" baseline="30000" dirty="0">
                <a:solidFill>
                  <a:srgbClr val="252423"/>
                </a:solidFill>
              </a:rPr>
              <a:t>nd</a:t>
            </a:r>
            <a:r>
              <a:rPr lang="en-US" sz="1400" b="1" dirty="0">
                <a:solidFill>
                  <a:srgbClr val="252423"/>
                </a:solidFill>
              </a:rPr>
              <a:t> place</a:t>
            </a:r>
          </a:p>
          <a:p>
            <a:pPr algn="just">
              <a:spcBef>
                <a:spcPts val="400"/>
              </a:spcBef>
              <a:spcAft>
                <a:spcPts val="400"/>
              </a:spcAft>
            </a:pPr>
            <a:r>
              <a:rPr lang="en-US" sz="1200" dirty="0">
                <a:solidFill>
                  <a:srgbClr val="252423"/>
                </a:solidFill>
              </a:rPr>
              <a:t>JavaScript solely hits the second place in popularity after Java with </a:t>
            </a:r>
            <a:r>
              <a:rPr lang="en-US" sz="1200" b="1" dirty="0">
                <a:solidFill>
                  <a:srgbClr val="252423"/>
                </a:solidFill>
              </a:rPr>
              <a:t>6%</a:t>
            </a:r>
            <a:r>
              <a:rPr lang="en-US" sz="1200" dirty="0">
                <a:solidFill>
                  <a:srgbClr val="252423"/>
                </a:solidFill>
              </a:rPr>
              <a:t> growth comparing to 2020-year results. Together with TypeScript, the percentage of engineers using one of language or both is close to </a:t>
            </a:r>
            <a:r>
              <a:rPr lang="en-US" sz="1200" b="1" dirty="0">
                <a:solidFill>
                  <a:srgbClr val="252423"/>
                </a:solidFill>
              </a:rPr>
              <a:t>35%</a:t>
            </a:r>
            <a:r>
              <a:rPr lang="en-US" sz="1200" dirty="0">
                <a:solidFill>
                  <a:srgbClr val="252423"/>
                </a:solidFill>
              </a:rPr>
              <a:t>.</a:t>
            </a:r>
          </a:p>
          <a:p>
            <a:pPr>
              <a:spcBef>
                <a:spcPts val="400"/>
              </a:spcBef>
              <a:spcAft>
                <a:spcPts val="400"/>
              </a:spcAft>
            </a:pPr>
            <a:r>
              <a:rPr lang="en-US" sz="1400" b="1" dirty="0">
                <a:solidFill>
                  <a:srgbClr val="252423"/>
                </a:solidFill>
              </a:rPr>
              <a:t>Python and C# popularity grows moderately</a:t>
            </a:r>
          </a:p>
          <a:p>
            <a:pPr algn="just">
              <a:spcBef>
                <a:spcPts val="400"/>
              </a:spcBef>
              <a:spcAft>
                <a:spcPts val="400"/>
              </a:spcAft>
            </a:pPr>
            <a:r>
              <a:rPr lang="en-US" sz="1200" dirty="0">
                <a:solidFill>
                  <a:srgbClr val="252423"/>
                </a:solidFill>
              </a:rPr>
              <a:t>C# for test automation is used on approximately </a:t>
            </a:r>
            <a:r>
              <a:rPr lang="en-US" sz="1200" b="1" dirty="0">
                <a:solidFill>
                  <a:srgbClr val="252423"/>
                </a:solidFill>
              </a:rPr>
              <a:t>19%</a:t>
            </a:r>
            <a:r>
              <a:rPr lang="en-US" sz="1200" dirty="0">
                <a:solidFill>
                  <a:srgbClr val="252423"/>
                </a:solidFill>
              </a:rPr>
              <a:t> of distinct projects and this is </a:t>
            </a:r>
            <a:r>
              <a:rPr lang="en-US" sz="1200" b="1" dirty="0">
                <a:solidFill>
                  <a:srgbClr val="252423"/>
                </a:solidFill>
              </a:rPr>
              <a:t>3%</a:t>
            </a:r>
            <a:r>
              <a:rPr lang="en-US" sz="1200" dirty="0">
                <a:solidFill>
                  <a:srgbClr val="252423"/>
                </a:solidFill>
              </a:rPr>
              <a:t> higher than in 2020. Python increased its share from </a:t>
            </a:r>
            <a:r>
              <a:rPr lang="en-US" sz="1200" b="1" dirty="0">
                <a:solidFill>
                  <a:srgbClr val="252423"/>
                </a:solidFill>
              </a:rPr>
              <a:t>8%</a:t>
            </a:r>
            <a:r>
              <a:rPr lang="en-US" sz="1200" dirty="0">
                <a:solidFill>
                  <a:srgbClr val="252423"/>
                </a:solidFill>
              </a:rPr>
              <a:t> in 2020 to </a:t>
            </a:r>
            <a:r>
              <a:rPr lang="en-US" sz="1200" b="1" dirty="0">
                <a:solidFill>
                  <a:srgbClr val="252423"/>
                </a:solidFill>
              </a:rPr>
              <a:t>9.5%</a:t>
            </a:r>
            <a:r>
              <a:rPr lang="en-US" sz="1200" dirty="0">
                <a:solidFill>
                  <a:srgbClr val="252423"/>
                </a:solidFill>
              </a:rPr>
              <a:t> in 2021.</a:t>
            </a:r>
          </a:p>
          <a:p>
            <a:pPr>
              <a:spcBef>
                <a:spcPts val="400"/>
              </a:spcBef>
              <a:spcAft>
                <a:spcPts val="400"/>
              </a:spcAft>
            </a:pPr>
            <a:r>
              <a:rPr lang="en-US" sz="1400" b="1" dirty="0">
                <a:solidFill>
                  <a:srgbClr val="252423"/>
                </a:solidFill>
              </a:rPr>
              <a:t>Niche languages popularity remains unchanged</a:t>
            </a:r>
          </a:p>
          <a:p>
            <a:pPr algn="just">
              <a:spcBef>
                <a:spcPts val="400"/>
              </a:spcBef>
              <a:spcAft>
                <a:spcPts val="400"/>
              </a:spcAft>
            </a:pPr>
            <a:r>
              <a:rPr lang="en-US" sz="1200" b="1" dirty="0">
                <a:solidFill>
                  <a:srgbClr val="252423"/>
                </a:solidFill>
              </a:rPr>
              <a:t>Kotlin</a:t>
            </a:r>
            <a:r>
              <a:rPr lang="en-US" sz="1200" dirty="0">
                <a:solidFill>
                  <a:srgbClr val="252423"/>
                </a:solidFill>
              </a:rPr>
              <a:t>, </a:t>
            </a:r>
            <a:r>
              <a:rPr lang="en-US" sz="1200" b="1" dirty="0">
                <a:solidFill>
                  <a:srgbClr val="252423"/>
                </a:solidFill>
              </a:rPr>
              <a:t>Scala</a:t>
            </a:r>
            <a:r>
              <a:rPr lang="en-US" sz="1200" dirty="0">
                <a:solidFill>
                  <a:srgbClr val="252423"/>
                </a:solidFill>
              </a:rPr>
              <a:t>, </a:t>
            </a:r>
            <a:r>
              <a:rPr lang="en-US" sz="1200" b="1" dirty="0">
                <a:solidFill>
                  <a:srgbClr val="252423"/>
                </a:solidFill>
              </a:rPr>
              <a:t>Ruby</a:t>
            </a:r>
            <a:r>
              <a:rPr lang="en-US" sz="1200" dirty="0">
                <a:solidFill>
                  <a:srgbClr val="252423"/>
                </a:solidFill>
              </a:rPr>
              <a:t>, </a:t>
            </a:r>
            <a:r>
              <a:rPr lang="en-US" sz="1200" b="1" dirty="0">
                <a:solidFill>
                  <a:srgbClr val="252423"/>
                </a:solidFill>
              </a:rPr>
              <a:t>Golang</a:t>
            </a:r>
            <a:r>
              <a:rPr lang="en-US" sz="1200" dirty="0">
                <a:solidFill>
                  <a:srgbClr val="252423"/>
                </a:solidFill>
              </a:rPr>
              <a:t> all together have less than 10%. Their popularity did not change from 2020 with only minor fluctuations within only tenths of a percent.</a:t>
            </a:r>
          </a:p>
          <a:p>
            <a:pPr>
              <a:spcBef>
                <a:spcPts val="400"/>
              </a:spcBef>
              <a:spcAft>
                <a:spcPts val="400"/>
              </a:spcAft>
            </a:pPr>
            <a:r>
              <a:rPr lang="en-US" sz="1400" b="1" dirty="0">
                <a:solidFill>
                  <a:srgbClr val="252423"/>
                </a:solidFill>
              </a:rPr>
              <a:t>Codeless automation steadily grows</a:t>
            </a:r>
            <a:r>
              <a:rPr lang="ru-RU" sz="1400" b="1" dirty="0">
                <a:solidFill>
                  <a:srgbClr val="252423"/>
                </a:solidFill>
              </a:rPr>
              <a:t> </a:t>
            </a:r>
            <a:r>
              <a:rPr lang="en-US" sz="1400" b="1" dirty="0">
                <a:solidFill>
                  <a:srgbClr val="252423"/>
                </a:solidFill>
              </a:rPr>
              <a:t>year to year</a:t>
            </a:r>
          </a:p>
          <a:p>
            <a:pPr algn="just">
              <a:spcBef>
                <a:spcPts val="400"/>
              </a:spcBef>
              <a:spcAft>
                <a:spcPts val="400"/>
              </a:spcAft>
            </a:pPr>
            <a:r>
              <a:rPr lang="en-US" sz="1200" dirty="0">
                <a:solidFill>
                  <a:srgbClr val="252423"/>
                </a:solidFill>
              </a:rPr>
              <a:t>There is no rapid change in Codeless automation level but the percentage of scriptless automation has stable increase from 2019 to 2021. Almost </a:t>
            </a:r>
            <a:r>
              <a:rPr lang="en-US" sz="1200" b="1" dirty="0">
                <a:solidFill>
                  <a:srgbClr val="252423"/>
                </a:solidFill>
              </a:rPr>
              <a:t>8%</a:t>
            </a:r>
            <a:r>
              <a:rPr lang="en-US" sz="1200" dirty="0">
                <a:solidFill>
                  <a:srgbClr val="252423"/>
                </a:solidFill>
              </a:rPr>
              <a:t> of project claim they use codeless automation and around </a:t>
            </a:r>
            <a:r>
              <a:rPr lang="en-US" sz="1200" b="1" dirty="0">
                <a:solidFill>
                  <a:srgbClr val="252423"/>
                </a:solidFill>
              </a:rPr>
              <a:t>5% </a:t>
            </a:r>
            <a:r>
              <a:rPr lang="en-US" sz="1200" dirty="0">
                <a:solidFill>
                  <a:srgbClr val="252423"/>
                </a:solidFill>
              </a:rPr>
              <a:t>of all respondents mention they do not use any programming language to develop scripts.</a:t>
            </a:r>
          </a:p>
          <a:p>
            <a:pPr algn="just">
              <a:spcBef>
                <a:spcPts val="400"/>
              </a:spcBef>
              <a:spcAft>
                <a:spcPts val="400"/>
              </a:spcAft>
            </a:pPr>
            <a:r>
              <a:rPr lang="en-US" sz="1400" b="1" dirty="0">
                <a:solidFill>
                  <a:srgbClr val="252423"/>
                </a:solidFill>
              </a:rPr>
              <a:t>High Performers focus on niche program languages</a:t>
            </a:r>
            <a:endParaRPr lang="en-US" sz="1200" b="1" dirty="0">
              <a:solidFill>
                <a:srgbClr val="252423"/>
              </a:solidFill>
            </a:endParaRPr>
          </a:p>
          <a:p>
            <a:pPr algn="just">
              <a:spcBef>
                <a:spcPts val="400"/>
              </a:spcBef>
              <a:spcAft>
                <a:spcPts val="400"/>
              </a:spcAft>
            </a:pPr>
            <a:r>
              <a:rPr lang="en-US" sz="1200" dirty="0">
                <a:solidFill>
                  <a:srgbClr val="252423"/>
                </a:solidFill>
              </a:rPr>
              <a:t>While </a:t>
            </a:r>
            <a:r>
              <a:rPr lang="en-US" sz="1200" b="1" dirty="0">
                <a:solidFill>
                  <a:srgbClr val="252423"/>
                </a:solidFill>
              </a:rPr>
              <a:t>C#</a:t>
            </a:r>
            <a:r>
              <a:rPr lang="en-US" sz="1200" dirty="0">
                <a:solidFill>
                  <a:srgbClr val="252423"/>
                </a:solidFill>
              </a:rPr>
              <a:t> and </a:t>
            </a:r>
            <a:r>
              <a:rPr lang="en-US" sz="1200" b="1" dirty="0">
                <a:solidFill>
                  <a:srgbClr val="252423"/>
                </a:solidFill>
              </a:rPr>
              <a:t>JavaScript</a:t>
            </a:r>
            <a:r>
              <a:rPr lang="en-US" sz="1200" dirty="0">
                <a:solidFill>
                  <a:srgbClr val="252423"/>
                </a:solidFill>
              </a:rPr>
              <a:t> are languages of choice for unicorn projects, the hallmark of high performers</a:t>
            </a:r>
            <a:r>
              <a:rPr lang="ru-RU" sz="1200" dirty="0">
                <a:solidFill>
                  <a:srgbClr val="252423"/>
                </a:solidFill>
              </a:rPr>
              <a:t> </a:t>
            </a:r>
            <a:r>
              <a:rPr lang="en-US" sz="1200" dirty="0">
                <a:solidFill>
                  <a:srgbClr val="252423"/>
                </a:solidFill>
              </a:rPr>
              <a:t>projects is focusing on </a:t>
            </a:r>
            <a:r>
              <a:rPr lang="en-US" sz="1200" b="1" dirty="0">
                <a:solidFill>
                  <a:srgbClr val="252423"/>
                </a:solidFill>
              </a:rPr>
              <a:t>Scala</a:t>
            </a:r>
            <a:r>
              <a:rPr lang="en-US" sz="1200" dirty="0">
                <a:solidFill>
                  <a:srgbClr val="252423"/>
                </a:solidFill>
              </a:rPr>
              <a:t>, </a:t>
            </a:r>
            <a:r>
              <a:rPr lang="en-US" sz="1200" b="1" dirty="0">
                <a:solidFill>
                  <a:srgbClr val="252423"/>
                </a:solidFill>
              </a:rPr>
              <a:t>Kotlin, Ruby or Python.</a:t>
            </a:r>
            <a:endParaRPr lang="en-US" sz="1200" dirty="0"/>
          </a:p>
        </p:txBody>
      </p:sp>
      <p:grpSp>
        <p:nvGrpSpPr>
          <p:cNvPr id="5" name="Group 4">
            <a:extLst>
              <a:ext uri="{FF2B5EF4-FFF2-40B4-BE49-F238E27FC236}">
                <a16:creationId xmlns:a16="http://schemas.microsoft.com/office/drawing/2014/main" id="{50FFC6A2-ED81-4B54-BBB7-F433F094CAE4}"/>
              </a:ext>
            </a:extLst>
          </p:cNvPr>
          <p:cNvGrpSpPr/>
          <p:nvPr/>
        </p:nvGrpSpPr>
        <p:grpSpPr>
          <a:xfrm>
            <a:off x="6185469" y="1120223"/>
            <a:ext cx="5716104" cy="5436991"/>
            <a:chOff x="4639102" y="840167"/>
            <a:chExt cx="4287078" cy="4077743"/>
          </a:xfrm>
        </p:grpSpPr>
        <p:graphicFrame>
          <p:nvGraphicFramePr>
            <p:cNvPr id="54" name="Chart 53">
              <a:extLst>
                <a:ext uri="{FF2B5EF4-FFF2-40B4-BE49-F238E27FC236}">
                  <a16:creationId xmlns:a16="http://schemas.microsoft.com/office/drawing/2014/main" id="{532C976B-F73D-4727-9778-C3F37A92291A}"/>
                </a:ext>
              </a:extLst>
            </p:cNvPr>
            <p:cNvGraphicFramePr>
              <a:graphicFrameLocks/>
            </p:cNvGraphicFramePr>
            <p:nvPr>
              <p:extLst>
                <p:ext uri="{D42A27DB-BD31-4B8C-83A1-F6EECF244321}">
                  <p14:modId xmlns:p14="http://schemas.microsoft.com/office/powerpoint/2010/main" val="3707961355"/>
                </p:ext>
              </p:extLst>
            </p:nvPr>
          </p:nvGraphicFramePr>
          <p:xfrm>
            <a:off x="4639102" y="840167"/>
            <a:ext cx="4287078" cy="4077743"/>
          </p:xfrm>
          <a:graphic>
            <a:graphicData uri="http://schemas.openxmlformats.org/drawingml/2006/chart">
              <c:chart xmlns:c="http://schemas.openxmlformats.org/drawingml/2006/chart" xmlns:r="http://schemas.openxmlformats.org/officeDocument/2006/relationships" r:id="rId3"/>
            </a:graphicData>
          </a:graphic>
        </p:graphicFrame>
        <p:grpSp>
          <p:nvGrpSpPr>
            <p:cNvPr id="17" name="Group 16">
              <a:extLst>
                <a:ext uri="{FF2B5EF4-FFF2-40B4-BE49-F238E27FC236}">
                  <a16:creationId xmlns:a16="http://schemas.microsoft.com/office/drawing/2014/main" id="{B1F81022-2241-4130-9952-AFEE77907587}"/>
                </a:ext>
              </a:extLst>
            </p:cNvPr>
            <p:cNvGrpSpPr/>
            <p:nvPr/>
          </p:nvGrpSpPr>
          <p:grpSpPr>
            <a:xfrm>
              <a:off x="8553191" y="1308803"/>
              <a:ext cx="182676" cy="92333"/>
              <a:chOff x="5305014" y="74410"/>
              <a:chExt cx="182676" cy="92333"/>
            </a:xfrm>
          </p:grpSpPr>
          <p:sp>
            <p:nvSpPr>
              <p:cNvPr id="18" name="Isosceles Triangle 17">
                <a:extLst>
                  <a:ext uri="{FF2B5EF4-FFF2-40B4-BE49-F238E27FC236}">
                    <a16:creationId xmlns:a16="http://schemas.microsoft.com/office/drawing/2014/main" id="{38127160-B3FB-4237-B764-42C5623E1E63}"/>
                  </a:ext>
                </a:extLst>
              </p:cNvPr>
              <p:cNvSpPr/>
              <p:nvPr/>
            </p:nvSpPr>
            <p:spPr>
              <a:xfrm>
                <a:off x="5305014" y="92386"/>
                <a:ext cx="61139" cy="4781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800" dirty="0">
                  <a:solidFill>
                    <a:schemeClr val="accent1"/>
                  </a:solidFill>
                </a:endParaRPr>
              </a:p>
            </p:txBody>
          </p:sp>
          <p:sp>
            <p:nvSpPr>
              <p:cNvPr id="19" name="TextBox 18">
                <a:extLst>
                  <a:ext uri="{FF2B5EF4-FFF2-40B4-BE49-F238E27FC236}">
                    <a16:creationId xmlns:a16="http://schemas.microsoft.com/office/drawing/2014/main" id="{39E06BEC-5E0A-42E1-ACFA-2D1E00311D8B}"/>
                  </a:ext>
                </a:extLst>
              </p:cNvPr>
              <p:cNvSpPr txBox="1"/>
              <p:nvPr/>
            </p:nvSpPr>
            <p:spPr>
              <a:xfrm>
                <a:off x="5379488" y="74410"/>
                <a:ext cx="108202" cy="92333"/>
              </a:xfrm>
              <a:prstGeom prst="rect">
                <a:avLst/>
              </a:prstGeom>
              <a:noFill/>
            </p:spPr>
            <p:txBody>
              <a:bodyPr wrap="none" lIns="0" tIns="0" rIns="0" bIns="0" rtlCol="0">
                <a:spAutoFit/>
              </a:bodyPr>
              <a:lstStyle/>
              <a:p>
                <a:r>
                  <a:rPr lang="en-US" sz="800" dirty="0"/>
                  <a:t>8%</a:t>
                </a:r>
              </a:p>
            </p:txBody>
          </p:sp>
        </p:grpSp>
        <p:grpSp>
          <p:nvGrpSpPr>
            <p:cNvPr id="45" name="Group 44">
              <a:extLst>
                <a:ext uri="{FF2B5EF4-FFF2-40B4-BE49-F238E27FC236}">
                  <a16:creationId xmlns:a16="http://schemas.microsoft.com/office/drawing/2014/main" id="{39B2CC79-85F5-47A3-B016-73DEDB9A1E54}"/>
                </a:ext>
              </a:extLst>
            </p:cNvPr>
            <p:cNvGrpSpPr/>
            <p:nvPr/>
          </p:nvGrpSpPr>
          <p:grpSpPr>
            <a:xfrm>
              <a:off x="7040113" y="1599633"/>
              <a:ext cx="182676" cy="92333"/>
              <a:chOff x="5299934" y="79490"/>
              <a:chExt cx="182676" cy="92333"/>
            </a:xfrm>
          </p:grpSpPr>
          <p:sp>
            <p:nvSpPr>
              <p:cNvPr id="46" name="Isosceles Triangle 45">
                <a:extLst>
                  <a:ext uri="{FF2B5EF4-FFF2-40B4-BE49-F238E27FC236}">
                    <a16:creationId xmlns:a16="http://schemas.microsoft.com/office/drawing/2014/main" id="{A1D863A0-584F-4E70-A22D-40F0D53C8650}"/>
                  </a:ext>
                </a:extLst>
              </p:cNvPr>
              <p:cNvSpPr/>
              <p:nvPr/>
            </p:nvSpPr>
            <p:spPr>
              <a:xfrm>
                <a:off x="5299934" y="97466"/>
                <a:ext cx="61139" cy="4781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800" dirty="0">
                  <a:solidFill>
                    <a:schemeClr val="accent1"/>
                  </a:solidFill>
                </a:endParaRPr>
              </a:p>
            </p:txBody>
          </p:sp>
          <p:sp>
            <p:nvSpPr>
              <p:cNvPr id="47" name="TextBox 46">
                <a:extLst>
                  <a:ext uri="{FF2B5EF4-FFF2-40B4-BE49-F238E27FC236}">
                    <a16:creationId xmlns:a16="http://schemas.microsoft.com/office/drawing/2014/main" id="{5F045ACC-4139-482F-9BE3-EAE8850A0676}"/>
                  </a:ext>
                </a:extLst>
              </p:cNvPr>
              <p:cNvSpPr txBox="1"/>
              <p:nvPr/>
            </p:nvSpPr>
            <p:spPr>
              <a:xfrm>
                <a:off x="5374408" y="79490"/>
                <a:ext cx="108202" cy="92333"/>
              </a:xfrm>
              <a:prstGeom prst="rect">
                <a:avLst/>
              </a:prstGeom>
              <a:noFill/>
            </p:spPr>
            <p:txBody>
              <a:bodyPr wrap="none" lIns="0" tIns="0" rIns="0" bIns="0" rtlCol="0">
                <a:spAutoFit/>
              </a:bodyPr>
              <a:lstStyle/>
              <a:p>
                <a:r>
                  <a:rPr lang="en-US" sz="800" dirty="0"/>
                  <a:t>6%</a:t>
                </a:r>
              </a:p>
            </p:txBody>
          </p:sp>
        </p:grpSp>
        <p:grpSp>
          <p:nvGrpSpPr>
            <p:cNvPr id="48" name="Group 47">
              <a:extLst>
                <a:ext uri="{FF2B5EF4-FFF2-40B4-BE49-F238E27FC236}">
                  <a16:creationId xmlns:a16="http://schemas.microsoft.com/office/drawing/2014/main" id="{57232D8A-EA6B-4DD0-92EE-B2F72B50E4F3}"/>
                </a:ext>
              </a:extLst>
            </p:cNvPr>
            <p:cNvGrpSpPr/>
            <p:nvPr/>
          </p:nvGrpSpPr>
          <p:grpSpPr>
            <a:xfrm>
              <a:off x="6798312" y="1884533"/>
              <a:ext cx="182676" cy="92333"/>
              <a:chOff x="5305014" y="79490"/>
              <a:chExt cx="182676" cy="92333"/>
            </a:xfrm>
          </p:grpSpPr>
          <p:sp>
            <p:nvSpPr>
              <p:cNvPr id="49" name="Isosceles Triangle 48">
                <a:extLst>
                  <a:ext uri="{FF2B5EF4-FFF2-40B4-BE49-F238E27FC236}">
                    <a16:creationId xmlns:a16="http://schemas.microsoft.com/office/drawing/2014/main" id="{DCA2E558-3DC7-48ED-A8C9-450F55F4F0B8}"/>
                  </a:ext>
                </a:extLst>
              </p:cNvPr>
              <p:cNvSpPr/>
              <p:nvPr/>
            </p:nvSpPr>
            <p:spPr>
              <a:xfrm>
                <a:off x="5305014" y="97466"/>
                <a:ext cx="61139" cy="4781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800" dirty="0">
                  <a:solidFill>
                    <a:schemeClr val="accent1"/>
                  </a:solidFill>
                </a:endParaRPr>
              </a:p>
            </p:txBody>
          </p:sp>
          <p:sp>
            <p:nvSpPr>
              <p:cNvPr id="50" name="TextBox 49">
                <a:extLst>
                  <a:ext uri="{FF2B5EF4-FFF2-40B4-BE49-F238E27FC236}">
                    <a16:creationId xmlns:a16="http://schemas.microsoft.com/office/drawing/2014/main" id="{FF3804A5-B4E7-47AC-A367-4F0237D686C3}"/>
                  </a:ext>
                </a:extLst>
              </p:cNvPr>
              <p:cNvSpPr txBox="1"/>
              <p:nvPr/>
            </p:nvSpPr>
            <p:spPr>
              <a:xfrm>
                <a:off x="5379488" y="79490"/>
                <a:ext cx="108202" cy="92333"/>
              </a:xfrm>
              <a:prstGeom prst="rect">
                <a:avLst/>
              </a:prstGeom>
              <a:noFill/>
            </p:spPr>
            <p:txBody>
              <a:bodyPr wrap="none" lIns="0" tIns="0" rIns="0" bIns="0" rtlCol="0">
                <a:spAutoFit/>
              </a:bodyPr>
              <a:lstStyle/>
              <a:p>
                <a:r>
                  <a:rPr lang="en-US" sz="800" dirty="0"/>
                  <a:t>3%</a:t>
                </a:r>
              </a:p>
            </p:txBody>
          </p:sp>
        </p:grpSp>
        <p:grpSp>
          <p:nvGrpSpPr>
            <p:cNvPr id="55" name="Group 54">
              <a:extLst>
                <a:ext uri="{FF2B5EF4-FFF2-40B4-BE49-F238E27FC236}">
                  <a16:creationId xmlns:a16="http://schemas.microsoft.com/office/drawing/2014/main" id="{9B21F84C-0CD1-43F0-91AD-092872BC9584}"/>
                </a:ext>
              </a:extLst>
            </p:cNvPr>
            <p:cNvGrpSpPr/>
            <p:nvPr/>
          </p:nvGrpSpPr>
          <p:grpSpPr>
            <a:xfrm>
              <a:off x="6217937" y="2479417"/>
              <a:ext cx="182676" cy="92333"/>
              <a:chOff x="5284694" y="86394"/>
              <a:chExt cx="182676" cy="92333"/>
            </a:xfrm>
          </p:grpSpPr>
          <p:sp>
            <p:nvSpPr>
              <p:cNvPr id="56" name="Isosceles Triangle 55">
                <a:extLst>
                  <a:ext uri="{FF2B5EF4-FFF2-40B4-BE49-F238E27FC236}">
                    <a16:creationId xmlns:a16="http://schemas.microsoft.com/office/drawing/2014/main" id="{488EE76E-D54C-4F56-ABF2-AD50B35C21A3}"/>
                  </a:ext>
                </a:extLst>
              </p:cNvPr>
              <p:cNvSpPr/>
              <p:nvPr/>
            </p:nvSpPr>
            <p:spPr>
              <a:xfrm>
                <a:off x="5284694" y="104370"/>
                <a:ext cx="61139" cy="4781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800" dirty="0">
                  <a:solidFill>
                    <a:schemeClr val="accent1"/>
                  </a:solidFill>
                </a:endParaRPr>
              </a:p>
            </p:txBody>
          </p:sp>
          <p:sp>
            <p:nvSpPr>
              <p:cNvPr id="57" name="TextBox 56">
                <a:extLst>
                  <a:ext uri="{FF2B5EF4-FFF2-40B4-BE49-F238E27FC236}">
                    <a16:creationId xmlns:a16="http://schemas.microsoft.com/office/drawing/2014/main" id="{7CA3C04F-5DE5-4BCF-A783-863512C42DB5}"/>
                  </a:ext>
                </a:extLst>
              </p:cNvPr>
              <p:cNvSpPr txBox="1"/>
              <p:nvPr/>
            </p:nvSpPr>
            <p:spPr>
              <a:xfrm>
                <a:off x="5359168" y="86394"/>
                <a:ext cx="108202" cy="92333"/>
              </a:xfrm>
              <a:prstGeom prst="rect">
                <a:avLst/>
              </a:prstGeom>
              <a:noFill/>
            </p:spPr>
            <p:txBody>
              <a:bodyPr wrap="none" lIns="0" tIns="0" rIns="0" bIns="0" rtlCol="0">
                <a:spAutoFit/>
              </a:bodyPr>
              <a:lstStyle/>
              <a:p>
                <a:r>
                  <a:rPr lang="en-US" sz="800" dirty="0"/>
                  <a:t>2%</a:t>
                </a:r>
              </a:p>
            </p:txBody>
          </p:sp>
        </p:grpSp>
      </p:grpSp>
      <p:sp>
        <p:nvSpPr>
          <p:cNvPr id="23" name="Title 2">
            <a:extLst>
              <a:ext uri="{FF2B5EF4-FFF2-40B4-BE49-F238E27FC236}">
                <a16:creationId xmlns:a16="http://schemas.microsoft.com/office/drawing/2014/main" id="{5349C263-EE88-4BFD-BF58-052F1596F2CF}"/>
              </a:ext>
            </a:extLst>
          </p:cNvPr>
          <p:cNvSpPr txBox="1">
            <a:spLocks/>
          </p:cNvSpPr>
          <p:nvPr/>
        </p:nvSpPr>
        <p:spPr>
          <a:xfrm>
            <a:off x="773765" y="317873"/>
            <a:ext cx="9152697" cy="454292"/>
          </a:xfrm>
          <a:prstGeom prst="rect">
            <a:avLst/>
          </a:prstGeom>
          <a:effectLst/>
        </p:spPr>
        <p:txBody>
          <a:bodyPr vert="horz" wrap="square" lIns="0" tIns="0" rIns="0" bIns="0" rtlCol="0" anchor="t" anchorCtr="0">
            <a:spAutoFit/>
          </a:bodyPr>
          <a:lstStyle>
            <a:lvl1pPr algn="l" defTabSz="914318" rtl="0" eaLnBrk="1" latinLnBrk="0" hangingPunct="1">
              <a:lnSpc>
                <a:spcPct val="80000"/>
              </a:lnSpc>
              <a:spcBef>
                <a:spcPct val="0"/>
              </a:spcBef>
              <a:buNone/>
              <a:defRPr lang="en-US" sz="3600" b="1" i="0" kern="1200" spc="-100" baseline="0" dirty="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dirty="0">
                <a:solidFill>
                  <a:schemeClr val="accent1"/>
                </a:solidFill>
              </a:rPr>
              <a:t>Test Automation Landscape</a:t>
            </a:r>
          </a:p>
        </p:txBody>
      </p:sp>
      <p:sp>
        <p:nvSpPr>
          <p:cNvPr id="24" name="Text Placeholder 4">
            <a:extLst>
              <a:ext uri="{FF2B5EF4-FFF2-40B4-BE49-F238E27FC236}">
                <a16:creationId xmlns:a16="http://schemas.microsoft.com/office/drawing/2014/main" id="{2B9C8606-4EA5-4730-B8C3-ADCDD3BB53A3}"/>
              </a:ext>
            </a:extLst>
          </p:cNvPr>
          <p:cNvSpPr txBox="1">
            <a:spLocks/>
          </p:cNvSpPr>
          <p:nvPr/>
        </p:nvSpPr>
        <p:spPr>
          <a:xfrm>
            <a:off x="773765" y="610828"/>
            <a:ext cx="11219836" cy="441531"/>
          </a:xfrm>
          <a:prstGeom prst="rect">
            <a:avLst/>
          </a:prstGeom>
        </p:spPr>
        <p:txBody>
          <a:bodyPr vert="horz" wrap="square" lIns="0" tIns="0" rIns="0" bIns="0" rtlCol="0" anchor="t" anchorCtr="0">
            <a:spAutoFit/>
          </a:bodyPr>
          <a:lstStyle>
            <a:lvl1pPr marL="0" indent="0" algn="l" defTabSz="914318" rtl="0" eaLnBrk="1" latinLnBrk="0" hangingPunct="1">
              <a:lnSpc>
                <a:spcPct val="150000"/>
              </a:lnSpc>
              <a:spcBef>
                <a:spcPts val="1000"/>
              </a:spcBef>
              <a:buFont typeface="Arial" panose="020B0604020202020204" pitchFamily="34" charset="0"/>
              <a:buNone/>
              <a:defRPr sz="2133" b="0" i="0" kern="1200">
                <a:solidFill>
                  <a:schemeClr val="accent2"/>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Programming Languages</a:t>
            </a:r>
          </a:p>
        </p:txBody>
      </p:sp>
    </p:spTree>
    <p:extLst>
      <p:ext uri="{BB962C8B-B14F-4D97-AF65-F5344CB8AC3E}">
        <p14:creationId xmlns:p14="http://schemas.microsoft.com/office/powerpoint/2010/main" val="40021637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14" name="Chart 13">
            <a:extLst>
              <a:ext uri="{FF2B5EF4-FFF2-40B4-BE49-F238E27FC236}">
                <a16:creationId xmlns:a16="http://schemas.microsoft.com/office/drawing/2014/main" id="{7B37E91A-B166-49E1-A711-EE2D86A215C7}"/>
              </a:ext>
            </a:extLst>
          </p:cNvPr>
          <p:cNvGraphicFramePr>
            <a:graphicFrameLocks/>
          </p:cNvGraphicFramePr>
          <p:nvPr>
            <p:extLst>
              <p:ext uri="{D42A27DB-BD31-4B8C-83A1-F6EECF244321}">
                <p14:modId xmlns:p14="http://schemas.microsoft.com/office/powerpoint/2010/main" val="1137829463"/>
              </p:ext>
            </p:extLst>
          </p:nvPr>
        </p:nvGraphicFramePr>
        <p:xfrm>
          <a:off x="6387548" y="1120224"/>
          <a:ext cx="5328203" cy="2308777"/>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FECBB9F8-6F01-41AB-9430-D1F024BD620D}"/>
              </a:ext>
            </a:extLst>
          </p:cNvPr>
          <p:cNvSpPr txBox="1"/>
          <p:nvPr/>
        </p:nvSpPr>
        <p:spPr>
          <a:xfrm>
            <a:off x="773765" y="1120223"/>
            <a:ext cx="5240007" cy="2041008"/>
          </a:xfrm>
          <a:prstGeom prst="rect">
            <a:avLst/>
          </a:prstGeom>
          <a:noFill/>
        </p:spPr>
        <p:txBody>
          <a:bodyPr wrap="square" rtlCol="0">
            <a:spAutoFit/>
          </a:bodyPr>
          <a:lstStyle/>
          <a:p>
            <a:pPr>
              <a:spcBef>
                <a:spcPts val="400"/>
              </a:spcBef>
              <a:spcAft>
                <a:spcPts val="400"/>
              </a:spcAft>
            </a:pPr>
            <a:r>
              <a:rPr lang="en-US" sz="1333" b="1" dirty="0">
                <a:solidFill>
                  <a:srgbClr val="252423"/>
                </a:solidFill>
              </a:rPr>
              <a:t>EPAM Mobile Cloud and Report Portal are most adopted accelerators﻿</a:t>
            </a:r>
          </a:p>
          <a:p>
            <a:pPr algn="just">
              <a:spcBef>
                <a:spcPts val="400"/>
              </a:spcBef>
              <a:spcAft>
                <a:spcPts val="400"/>
              </a:spcAft>
            </a:pPr>
            <a:r>
              <a:rPr lang="en-US" sz="1333" dirty="0">
                <a:solidFill>
                  <a:srgbClr val="252423"/>
                </a:solidFill>
              </a:rPr>
              <a:t>Together they are used on more than a third of all projects while Report Portal has higher adoption: </a:t>
            </a:r>
            <a:r>
              <a:rPr lang="en-US" sz="1333" b="1" dirty="0">
                <a:solidFill>
                  <a:srgbClr val="252423"/>
                </a:solidFill>
              </a:rPr>
              <a:t>24%</a:t>
            </a:r>
            <a:r>
              <a:rPr lang="en-US" sz="1333" dirty="0">
                <a:solidFill>
                  <a:srgbClr val="252423"/>
                </a:solidFill>
              </a:rPr>
              <a:t> vs </a:t>
            </a:r>
            <a:r>
              <a:rPr lang="en-US" sz="1333" b="1" dirty="0">
                <a:solidFill>
                  <a:srgbClr val="252423"/>
                </a:solidFill>
              </a:rPr>
              <a:t>8%</a:t>
            </a:r>
            <a:r>
              <a:rPr lang="en-US" sz="1333" dirty="0">
                <a:solidFill>
                  <a:srgbClr val="252423"/>
                </a:solidFill>
              </a:rPr>
              <a:t> for Mobile Cloud. However, the share of EPAM Mobile Cloud across unicorn and high performing projects is higher than share of Report Portal or other accelerators. When projects are capable to deliver within 1 hour, the probability of using either  EPAM Mobile Cloud or Report Portal increase by 4.2x and 1.7x of average.</a:t>
            </a:r>
          </a:p>
        </p:txBody>
      </p:sp>
      <p:grpSp>
        <p:nvGrpSpPr>
          <p:cNvPr id="8" name="Group 7">
            <a:extLst>
              <a:ext uri="{FF2B5EF4-FFF2-40B4-BE49-F238E27FC236}">
                <a16:creationId xmlns:a16="http://schemas.microsoft.com/office/drawing/2014/main" id="{16EC8811-251C-4158-B25A-448FA32457CB}"/>
              </a:ext>
            </a:extLst>
          </p:cNvPr>
          <p:cNvGrpSpPr/>
          <p:nvPr/>
        </p:nvGrpSpPr>
        <p:grpSpPr>
          <a:xfrm>
            <a:off x="1516417" y="4476023"/>
            <a:ext cx="243568" cy="123111"/>
            <a:chOff x="5305014" y="59170"/>
            <a:chExt cx="182676" cy="92333"/>
          </a:xfrm>
        </p:grpSpPr>
        <p:sp>
          <p:nvSpPr>
            <p:cNvPr id="10" name="Isosceles Triangle 9">
              <a:extLst>
                <a:ext uri="{FF2B5EF4-FFF2-40B4-BE49-F238E27FC236}">
                  <a16:creationId xmlns:a16="http://schemas.microsoft.com/office/drawing/2014/main" id="{EAD1CEC7-AA38-413C-AA19-D636C398B66A}"/>
                </a:ext>
              </a:extLst>
            </p:cNvPr>
            <p:cNvSpPr/>
            <p:nvPr/>
          </p:nvSpPr>
          <p:spPr>
            <a:xfrm>
              <a:off x="5305014" y="77146"/>
              <a:ext cx="61139" cy="4781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11" name="TextBox 10">
              <a:extLst>
                <a:ext uri="{FF2B5EF4-FFF2-40B4-BE49-F238E27FC236}">
                  <a16:creationId xmlns:a16="http://schemas.microsoft.com/office/drawing/2014/main" id="{7808C2FA-5784-437E-9960-BC29ED87B641}"/>
                </a:ext>
              </a:extLst>
            </p:cNvPr>
            <p:cNvSpPr txBox="1"/>
            <p:nvPr/>
          </p:nvSpPr>
          <p:spPr>
            <a:xfrm>
              <a:off x="5379488" y="59170"/>
              <a:ext cx="108202" cy="92333"/>
            </a:xfrm>
            <a:prstGeom prst="rect">
              <a:avLst/>
            </a:prstGeom>
            <a:noFill/>
          </p:spPr>
          <p:txBody>
            <a:bodyPr wrap="none" lIns="0" tIns="0" rIns="0" bIns="0" rtlCol="0">
              <a:spAutoFit/>
            </a:bodyPr>
            <a:lstStyle/>
            <a:p>
              <a:r>
                <a:rPr lang="en-US" sz="800" dirty="0"/>
                <a:t>2%</a:t>
              </a:r>
              <a:endParaRPr lang="en-US" sz="1867" dirty="0"/>
            </a:p>
          </p:txBody>
        </p:sp>
      </p:grpSp>
      <p:grpSp>
        <p:nvGrpSpPr>
          <p:cNvPr id="12" name="Group 11">
            <a:extLst>
              <a:ext uri="{FF2B5EF4-FFF2-40B4-BE49-F238E27FC236}">
                <a16:creationId xmlns:a16="http://schemas.microsoft.com/office/drawing/2014/main" id="{66B9A218-8B05-4AA6-A461-BEF39C857D06}"/>
              </a:ext>
            </a:extLst>
          </p:cNvPr>
          <p:cNvGrpSpPr/>
          <p:nvPr/>
        </p:nvGrpSpPr>
        <p:grpSpPr>
          <a:xfrm>
            <a:off x="1717102" y="4051058"/>
            <a:ext cx="302881" cy="123111"/>
            <a:chOff x="4962939" y="205776"/>
            <a:chExt cx="227161" cy="92333"/>
          </a:xfrm>
        </p:grpSpPr>
        <p:sp>
          <p:nvSpPr>
            <p:cNvPr id="15" name="Isosceles Triangle 14">
              <a:extLst>
                <a:ext uri="{FF2B5EF4-FFF2-40B4-BE49-F238E27FC236}">
                  <a16:creationId xmlns:a16="http://schemas.microsoft.com/office/drawing/2014/main" id="{6A1A6F76-C4CD-4F11-B1D2-4AD02D6726C4}"/>
                </a:ext>
              </a:extLst>
            </p:cNvPr>
            <p:cNvSpPr/>
            <p:nvPr/>
          </p:nvSpPr>
          <p:spPr>
            <a:xfrm flipV="1">
              <a:off x="4962939" y="225590"/>
              <a:ext cx="61139" cy="52706"/>
            </a:xfrm>
            <a:prstGeom prst="triangle">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16" name="TextBox 15">
              <a:extLst>
                <a:ext uri="{FF2B5EF4-FFF2-40B4-BE49-F238E27FC236}">
                  <a16:creationId xmlns:a16="http://schemas.microsoft.com/office/drawing/2014/main" id="{9778AF50-6A3C-4877-AE64-418CE2D00C48}"/>
                </a:ext>
              </a:extLst>
            </p:cNvPr>
            <p:cNvSpPr txBox="1"/>
            <p:nvPr/>
          </p:nvSpPr>
          <p:spPr>
            <a:xfrm>
              <a:off x="5037413" y="205776"/>
              <a:ext cx="152687" cy="92333"/>
            </a:xfrm>
            <a:prstGeom prst="rect">
              <a:avLst/>
            </a:prstGeom>
            <a:noFill/>
          </p:spPr>
          <p:txBody>
            <a:bodyPr wrap="none" lIns="0" tIns="0" rIns="0" bIns="0" rtlCol="0">
              <a:spAutoFit/>
            </a:bodyPr>
            <a:lstStyle/>
            <a:p>
              <a:r>
                <a:rPr lang="en-US" sz="800" dirty="0"/>
                <a:t>13%</a:t>
              </a:r>
              <a:endParaRPr lang="en-US" sz="1867" dirty="0"/>
            </a:p>
          </p:txBody>
        </p:sp>
      </p:grpSp>
      <p:grpSp>
        <p:nvGrpSpPr>
          <p:cNvPr id="19" name="Group 18">
            <a:extLst>
              <a:ext uri="{FF2B5EF4-FFF2-40B4-BE49-F238E27FC236}">
                <a16:creationId xmlns:a16="http://schemas.microsoft.com/office/drawing/2014/main" id="{D84AFCDA-AD95-499B-AB90-197AEBF6F881}"/>
              </a:ext>
            </a:extLst>
          </p:cNvPr>
          <p:cNvGrpSpPr/>
          <p:nvPr/>
        </p:nvGrpSpPr>
        <p:grpSpPr>
          <a:xfrm>
            <a:off x="2243849" y="4067881"/>
            <a:ext cx="302881" cy="123111"/>
            <a:chOff x="5305014" y="59170"/>
            <a:chExt cx="227161" cy="92333"/>
          </a:xfrm>
        </p:grpSpPr>
        <p:sp>
          <p:nvSpPr>
            <p:cNvPr id="20" name="Isosceles Triangle 19">
              <a:extLst>
                <a:ext uri="{FF2B5EF4-FFF2-40B4-BE49-F238E27FC236}">
                  <a16:creationId xmlns:a16="http://schemas.microsoft.com/office/drawing/2014/main" id="{702434A8-A305-4950-8888-0DB67FFF194B}"/>
                </a:ext>
              </a:extLst>
            </p:cNvPr>
            <p:cNvSpPr/>
            <p:nvPr/>
          </p:nvSpPr>
          <p:spPr>
            <a:xfrm>
              <a:off x="5305014" y="77146"/>
              <a:ext cx="61139" cy="4781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21" name="TextBox 20">
              <a:extLst>
                <a:ext uri="{FF2B5EF4-FFF2-40B4-BE49-F238E27FC236}">
                  <a16:creationId xmlns:a16="http://schemas.microsoft.com/office/drawing/2014/main" id="{DF804FB7-5C49-4834-B188-EF88DB3F9195}"/>
                </a:ext>
              </a:extLst>
            </p:cNvPr>
            <p:cNvSpPr txBox="1"/>
            <p:nvPr/>
          </p:nvSpPr>
          <p:spPr>
            <a:xfrm>
              <a:off x="5379488" y="59170"/>
              <a:ext cx="152687" cy="92333"/>
            </a:xfrm>
            <a:prstGeom prst="rect">
              <a:avLst/>
            </a:prstGeom>
            <a:noFill/>
          </p:spPr>
          <p:txBody>
            <a:bodyPr wrap="none" lIns="0" tIns="0" rIns="0" bIns="0" rtlCol="0">
              <a:spAutoFit/>
            </a:bodyPr>
            <a:lstStyle/>
            <a:p>
              <a:r>
                <a:rPr lang="en-US" sz="800" dirty="0"/>
                <a:t>13%</a:t>
              </a:r>
              <a:endParaRPr lang="en-US" sz="1867" dirty="0"/>
            </a:p>
          </p:txBody>
        </p:sp>
      </p:grpSp>
      <p:grpSp>
        <p:nvGrpSpPr>
          <p:cNvPr id="22" name="Group 21">
            <a:extLst>
              <a:ext uri="{FF2B5EF4-FFF2-40B4-BE49-F238E27FC236}">
                <a16:creationId xmlns:a16="http://schemas.microsoft.com/office/drawing/2014/main" id="{0A32001C-34DD-4355-8E6D-CBAD58787CA0}"/>
              </a:ext>
            </a:extLst>
          </p:cNvPr>
          <p:cNvGrpSpPr/>
          <p:nvPr/>
        </p:nvGrpSpPr>
        <p:grpSpPr>
          <a:xfrm>
            <a:off x="1151264" y="4935174"/>
            <a:ext cx="243568" cy="123111"/>
            <a:chOff x="5305014" y="59170"/>
            <a:chExt cx="182676" cy="92333"/>
          </a:xfrm>
        </p:grpSpPr>
        <p:sp>
          <p:nvSpPr>
            <p:cNvPr id="23" name="Isosceles Triangle 22">
              <a:extLst>
                <a:ext uri="{FF2B5EF4-FFF2-40B4-BE49-F238E27FC236}">
                  <a16:creationId xmlns:a16="http://schemas.microsoft.com/office/drawing/2014/main" id="{59F57F22-BD07-4A2C-896D-9461305020A5}"/>
                </a:ext>
              </a:extLst>
            </p:cNvPr>
            <p:cNvSpPr/>
            <p:nvPr/>
          </p:nvSpPr>
          <p:spPr>
            <a:xfrm>
              <a:off x="5305014" y="77146"/>
              <a:ext cx="61139" cy="47816"/>
            </a:xfrm>
            <a:prstGeom prst="triangle">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wrap="none" lIns="0" tIns="0" rIns="0" bIns="0" rtlCol="0" anchor="ctr"/>
            <a:lstStyle/>
            <a:p>
              <a:pPr algn="ctr"/>
              <a:endParaRPr lang="en-US" sz="1600" dirty="0">
                <a:solidFill>
                  <a:schemeClr val="accent1"/>
                </a:solidFill>
              </a:endParaRPr>
            </a:p>
          </p:txBody>
        </p:sp>
        <p:sp>
          <p:nvSpPr>
            <p:cNvPr id="24" name="TextBox 23">
              <a:extLst>
                <a:ext uri="{FF2B5EF4-FFF2-40B4-BE49-F238E27FC236}">
                  <a16:creationId xmlns:a16="http://schemas.microsoft.com/office/drawing/2014/main" id="{F0DDC6CE-E34E-4CE0-A6F9-731813848252}"/>
                </a:ext>
              </a:extLst>
            </p:cNvPr>
            <p:cNvSpPr txBox="1"/>
            <p:nvPr/>
          </p:nvSpPr>
          <p:spPr>
            <a:xfrm>
              <a:off x="5379488" y="59170"/>
              <a:ext cx="108202" cy="92333"/>
            </a:xfrm>
            <a:prstGeom prst="rect">
              <a:avLst/>
            </a:prstGeom>
            <a:noFill/>
          </p:spPr>
          <p:txBody>
            <a:bodyPr wrap="none" lIns="0" tIns="0" rIns="0" bIns="0" rtlCol="0">
              <a:spAutoFit/>
            </a:bodyPr>
            <a:lstStyle/>
            <a:p>
              <a:r>
                <a:rPr lang="en-US" sz="800" dirty="0"/>
                <a:t>1%</a:t>
              </a:r>
              <a:endParaRPr lang="en-US" sz="1867" dirty="0"/>
            </a:p>
          </p:txBody>
        </p:sp>
      </p:grpSp>
      <p:graphicFrame>
        <p:nvGraphicFramePr>
          <p:cNvPr id="25" name="Chart 24">
            <a:extLst>
              <a:ext uri="{FF2B5EF4-FFF2-40B4-BE49-F238E27FC236}">
                <a16:creationId xmlns:a16="http://schemas.microsoft.com/office/drawing/2014/main" id="{D653640D-DF10-436E-87D7-76F16BA74E4C}"/>
              </a:ext>
            </a:extLst>
          </p:cNvPr>
          <p:cNvGraphicFramePr>
            <a:graphicFrameLocks/>
          </p:cNvGraphicFramePr>
          <p:nvPr>
            <p:extLst>
              <p:ext uri="{D42A27DB-BD31-4B8C-83A1-F6EECF244321}">
                <p14:modId xmlns:p14="http://schemas.microsoft.com/office/powerpoint/2010/main" val="3688706892"/>
              </p:ext>
            </p:extLst>
          </p:nvPr>
        </p:nvGraphicFramePr>
        <p:xfrm>
          <a:off x="6151747" y="3680216"/>
          <a:ext cx="5564004" cy="2813349"/>
        </p:xfrm>
        <a:graphic>
          <a:graphicData uri="http://schemas.openxmlformats.org/drawingml/2006/chart">
            <c:chart xmlns:c="http://schemas.openxmlformats.org/drawingml/2006/chart" xmlns:r="http://schemas.openxmlformats.org/officeDocument/2006/relationships" r:id="rId4"/>
          </a:graphicData>
        </a:graphic>
      </p:graphicFrame>
      <p:pic>
        <p:nvPicPr>
          <p:cNvPr id="4" name="Picture 3">
            <a:extLst>
              <a:ext uri="{FF2B5EF4-FFF2-40B4-BE49-F238E27FC236}">
                <a16:creationId xmlns:a16="http://schemas.microsoft.com/office/drawing/2014/main" id="{A6E9235F-FBEE-42D2-96F6-6BE3A52C67B7}"/>
              </a:ext>
            </a:extLst>
          </p:cNvPr>
          <p:cNvPicPr>
            <a:picLocks noChangeAspect="1"/>
          </p:cNvPicPr>
          <p:nvPr/>
        </p:nvPicPr>
        <p:blipFill>
          <a:blip r:embed="rId5"/>
          <a:stretch>
            <a:fillRect/>
          </a:stretch>
        </p:blipFill>
        <p:spPr>
          <a:xfrm>
            <a:off x="773765" y="3698256"/>
            <a:ext cx="2574776" cy="2650435"/>
          </a:xfrm>
          <a:prstGeom prst="rect">
            <a:avLst/>
          </a:prstGeom>
        </p:spPr>
      </p:pic>
      <p:pic>
        <p:nvPicPr>
          <p:cNvPr id="6" name="Picture 5">
            <a:extLst>
              <a:ext uri="{FF2B5EF4-FFF2-40B4-BE49-F238E27FC236}">
                <a16:creationId xmlns:a16="http://schemas.microsoft.com/office/drawing/2014/main" id="{AC74F33B-8A86-4B37-88CC-4E426D66CFAC}"/>
              </a:ext>
            </a:extLst>
          </p:cNvPr>
          <p:cNvPicPr>
            <a:picLocks noChangeAspect="1"/>
          </p:cNvPicPr>
          <p:nvPr/>
        </p:nvPicPr>
        <p:blipFill>
          <a:blip r:embed="rId6"/>
          <a:stretch>
            <a:fillRect/>
          </a:stretch>
        </p:blipFill>
        <p:spPr>
          <a:xfrm>
            <a:off x="3336991" y="3697102"/>
            <a:ext cx="2547244" cy="2651589"/>
          </a:xfrm>
          <a:prstGeom prst="rect">
            <a:avLst/>
          </a:prstGeom>
        </p:spPr>
      </p:pic>
      <p:sp>
        <p:nvSpPr>
          <p:cNvPr id="7" name="TextBox 6">
            <a:extLst>
              <a:ext uri="{FF2B5EF4-FFF2-40B4-BE49-F238E27FC236}">
                <a16:creationId xmlns:a16="http://schemas.microsoft.com/office/drawing/2014/main" id="{6BC688CC-CA9E-4A47-BE92-8C5151A6A3B7}"/>
              </a:ext>
            </a:extLst>
          </p:cNvPr>
          <p:cNvSpPr txBox="1"/>
          <p:nvPr/>
        </p:nvSpPr>
        <p:spPr>
          <a:xfrm>
            <a:off x="1228847" y="3285557"/>
            <a:ext cx="1881017" cy="400110"/>
          </a:xfrm>
          <a:prstGeom prst="rect">
            <a:avLst/>
          </a:prstGeom>
          <a:noFill/>
        </p:spPr>
        <p:txBody>
          <a:bodyPr wrap="square" rtlCol="0">
            <a:spAutoFit/>
          </a:bodyPr>
          <a:lstStyle/>
          <a:p>
            <a:pPr algn="ctr"/>
            <a:r>
              <a:rPr lang="en-US" sz="1000" dirty="0"/>
              <a:t>The probability of using EPAM Mobile Cloud</a:t>
            </a:r>
          </a:p>
        </p:txBody>
      </p:sp>
      <p:sp>
        <p:nvSpPr>
          <p:cNvPr id="26" name="TextBox 25">
            <a:extLst>
              <a:ext uri="{FF2B5EF4-FFF2-40B4-BE49-F238E27FC236}">
                <a16:creationId xmlns:a16="http://schemas.microsoft.com/office/drawing/2014/main" id="{2B48121A-1CFC-48D8-8CB4-20F367FDB842}"/>
              </a:ext>
            </a:extLst>
          </p:cNvPr>
          <p:cNvSpPr txBox="1"/>
          <p:nvPr/>
        </p:nvSpPr>
        <p:spPr>
          <a:xfrm>
            <a:off x="3725542" y="3285557"/>
            <a:ext cx="1881017" cy="400110"/>
          </a:xfrm>
          <a:prstGeom prst="rect">
            <a:avLst/>
          </a:prstGeom>
          <a:noFill/>
        </p:spPr>
        <p:txBody>
          <a:bodyPr wrap="square" rtlCol="0">
            <a:spAutoFit/>
          </a:bodyPr>
          <a:lstStyle/>
          <a:p>
            <a:pPr algn="ctr"/>
            <a:r>
              <a:rPr lang="en-US" sz="1000" dirty="0"/>
              <a:t>The probability of using EPAM Report Portal</a:t>
            </a:r>
          </a:p>
        </p:txBody>
      </p:sp>
      <p:sp>
        <p:nvSpPr>
          <p:cNvPr id="27" name="Title 2">
            <a:extLst>
              <a:ext uri="{FF2B5EF4-FFF2-40B4-BE49-F238E27FC236}">
                <a16:creationId xmlns:a16="http://schemas.microsoft.com/office/drawing/2014/main" id="{5986BAC9-9C54-4612-91AC-87010E763E8E}"/>
              </a:ext>
            </a:extLst>
          </p:cNvPr>
          <p:cNvSpPr txBox="1">
            <a:spLocks/>
          </p:cNvSpPr>
          <p:nvPr/>
        </p:nvSpPr>
        <p:spPr>
          <a:xfrm>
            <a:off x="773765" y="317873"/>
            <a:ext cx="9152697" cy="454292"/>
          </a:xfrm>
          <a:prstGeom prst="rect">
            <a:avLst/>
          </a:prstGeom>
          <a:effectLst/>
        </p:spPr>
        <p:txBody>
          <a:bodyPr vert="horz" wrap="square" lIns="0" tIns="0" rIns="0" bIns="0" rtlCol="0" anchor="t" anchorCtr="0">
            <a:spAutoFit/>
          </a:bodyPr>
          <a:lstStyle>
            <a:lvl1pPr algn="l" defTabSz="914318" rtl="0" eaLnBrk="1" latinLnBrk="0" hangingPunct="1">
              <a:lnSpc>
                <a:spcPct val="80000"/>
              </a:lnSpc>
              <a:spcBef>
                <a:spcPct val="0"/>
              </a:spcBef>
              <a:buNone/>
              <a:defRPr lang="en-US" sz="3600" b="1" i="0" kern="1200" spc="-100" baseline="0" dirty="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dirty="0">
                <a:solidFill>
                  <a:schemeClr val="accent1"/>
                </a:solidFill>
              </a:rPr>
              <a:t>Test Automation Landscape</a:t>
            </a:r>
          </a:p>
        </p:txBody>
      </p:sp>
      <p:sp>
        <p:nvSpPr>
          <p:cNvPr id="28" name="Text Placeholder 4">
            <a:extLst>
              <a:ext uri="{FF2B5EF4-FFF2-40B4-BE49-F238E27FC236}">
                <a16:creationId xmlns:a16="http://schemas.microsoft.com/office/drawing/2014/main" id="{7667D3BD-1540-4EF5-9AD8-BEFB795FFED8}"/>
              </a:ext>
            </a:extLst>
          </p:cNvPr>
          <p:cNvSpPr txBox="1">
            <a:spLocks/>
          </p:cNvSpPr>
          <p:nvPr/>
        </p:nvSpPr>
        <p:spPr>
          <a:xfrm>
            <a:off x="773765" y="610828"/>
            <a:ext cx="11219836" cy="441531"/>
          </a:xfrm>
          <a:prstGeom prst="rect">
            <a:avLst/>
          </a:prstGeom>
        </p:spPr>
        <p:txBody>
          <a:bodyPr vert="horz" wrap="square" lIns="0" tIns="0" rIns="0" bIns="0" rtlCol="0" anchor="t" anchorCtr="0">
            <a:spAutoFit/>
          </a:bodyPr>
          <a:lstStyle>
            <a:lvl1pPr marL="0" indent="0" algn="l" defTabSz="914318" rtl="0" eaLnBrk="1" latinLnBrk="0" hangingPunct="1">
              <a:lnSpc>
                <a:spcPct val="150000"/>
              </a:lnSpc>
              <a:spcBef>
                <a:spcPts val="1000"/>
              </a:spcBef>
              <a:buFont typeface="Arial" panose="020B0604020202020204" pitchFamily="34" charset="0"/>
              <a:buNone/>
              <a:defRPr sz="2133" b="0" i="0" kern="1200">
                <a:solidFill>
                  <a:schemeClr val="accent2"/>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EPAM Accelerators</a:t>
            </a:r>
          </a:p>
        </p:txBody>
      </p:sp>
    </p:spTree>
    <p:extLst>
      <p:ext uri="{BB962C8B-B14F-4D97-AF65-F5344CB8AC3E}">
        <p14:creationId xmlns:p14="http://schemas.microsoft.com/office/powerpoint/2010/main" val="31758281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8" name="Chart 7">
            <a:extLst>
              <a:ext uri="{FF2B5EF4-FFF2-40B4-BE49-F238E27FC236}">
                <a16:creationId xmlns:a16="http://schemas.microsoft.com/office/drawing/2014/main" id="{B51970D1-89C9-4AEA-AA6D-7AF4F8A2FD53}"/>
              </a:ext>
            </a:extLst>
          </p:cNvPr>
          <p:cNvGraphicFramePr>
            <a:graphicFrameLocks/>
          </p:cNvGraphicFramePr>
          <p:nvPr>
            <p:extLst>
              <p:ext uri="{D42A27DB-BD31-4B8C-83A1-F6EECF244321}">
                <p14:modId xmlns:p14="http://schemas.microsoft.com/office/powerpoint/2010/main" val="4036373803"/>
              </p:ext>
            </p:extLst>
          </p:nvPr>
        </p:nvGraphicFramePr>
        <p:xfrm>
          <a:off x="495915" y="1123987"/>
          <a:ext cx="5600085" cy="398251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6934CC9B-F33E-46DC-82E2-F6616900B1C4}"/>
              </a:ext>
            </a:extLst>
          </p:cNvPr>
          <p:cNvGraphicFramePr>
            <a:graphicFrameLocks/>
          </p:cNvGraphicFramePr>
          <p:nvPr>
            <p:extLst>
              <p:ext uri="{D42A27DB-BD31-4B8C-83A1-F6EECF244321}">
                <p14:modId xmlns:p14="http://schemas.microsoft.com/office/powerpoint/2010/main" val="503048040"/>
              </p:ext>
            </p:extLst>
          </p:nvPr>
        </p:nvGraphicFramePr>
        <p:xfrm>
          <a:off x="6096001" y="1124427"/>
          <a:ext cx="5619751" cy="292269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Chart 6">
            <a:extLst>
              <a:ext uri="{FF2B5EF4-FFF2-40B4-BE49-F238E27FC236}">
                <a16:creationId xmlns:a16="http://schemas.microsoft.com/office/drawing/2014/main" id="{0BCE3461-0E17-4600-A80D-B2FD2E37EBA2}"/>
              </a:ext>
            </a:extLst>
          </p:cNvPr>
          <p:cNvGraphicFramePr>
            <a:graphicFrameLocks/>
          </p:cNvGraphicFramePr>
          <p:nvPr>
            <p:extLst>
              <p:ext uri="{D42A27DB-BD31-4B8C-83A1-F6EECF244321}">
                <p14:modId xmlns:p14="http://schemas.microsoft.com/office/powerpoint/2010/main" val="1972835619"/>
              </p:ext>
            </p:extLst>
          </p:nvPr>
        </p:nvGraphicFramePr>
        <p:xfrm>
          <a:off x="6095998" y="4047127"/>
          <a:ext cx="5619751" cy="2225571"/>
        </p:xfrm>
        <a:graphic>
          <a:graphicData uri="http://schemas.openxmlformats.org/drawingml/2006/chart">
            <c:chart xmlns:c="http://schemas.openxmlformats.org/drawingml/2006/chart" xmlns:r="http://schemas.openxmlformats.org/officeDocument/2006/relationships" r:id="rId5"/>
          </a:graphicData>
        </a:graphic>
      </p:graphicFrame>
      <p:sp>
        <p:nvSpPr>
          <p:cNvPr id="11" name="Title 2">
            <a:extLst>
              <a:ext uri="{FF2B5EF4-FFF2-40B4-BE49-F238E27FC236}">
                <a16:creationId xmlns:a16="http://schemas.microsoft.com/office/drawing/2014/main" id="{9B7BA07A-CFD4-4FCF-BC1A-C3E3F9F0558A}"/>
              </a:ext>
            </a:extLst>
          </p:cNvPr>
          <p:cNvSpPr txBox="1">
            <a:spLocks/>
          </p:cNvSpPr>
          <p:nvPr/>
        </p:nvSpPr>
        <p:spPr>
          <a:xfrm>
            <a:off x="773765" y="317873"/>
            <a:ext cx="9152697" cy="454292"/>
          </a:xfrm>
          <a:prstGeom prst="rect">
            <a:avLst/>
          </a:prstGeom>
          <a:effectLst/>
        </p:spPr>
        <p:txBody>
          <a:bodyPr vert="horz" wrap="square" lIns="0" tIns="0" rIns="0" bIns="0" rtlCol="0" anchor="t" anchorCtr="0">
            <a:spAutoFit/>
          </a:bodyPr>
          <a:lstStyle>
            <a:lvl1pPr algn="l" defTabSz="914318" rtl="0" eaLnBrk="1" latinLnBrk="0" hangingPunct="1">
              <a:lnSpc>
                <a:spcPct val="80000"/>
              </a:lnSpc>
              <a:spcBef>
                <a:spcPct val="0"/>
              </a:spcBef>
              <a:buNone/>
              <a:defRPr lang="en-US" sz="3600" b="1" i="0" kern="1200" spc="-100" baseline="0" dirty="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dirty="0">
                <a:solidFill>
                  <a:schemeClr val="accent1"/>
                </a:solidFill>
              </a:rPr>
              <a:t>Test Automation Landscape</a:t>
            </a:r>
          </a:p>
        </p:txBody>
      </p:sp>
      <p:sp>
        <p:nvSpPr>
          <p:cNvPr id="12" name="Text Placeholder 4">
            <a:extLst>
              <a:ext uri="{FF2B5EF4-FFF2-40B4-BE49-F238E27FC236}">
                <a16:creationId xmlns:a16="http://schemas.microsoft.com/office/drawing/2014/main" id="{DAD6CB65-6C35-40C4-8B22-6E14FE86F8A2}"/>
              </a:ext>
            </a:extLst>
          </p:cNvPr>
          <p:cNvSpPr txBox="1">
            <a:spLocks/>
          </p:cNvSpPr>
          <p:nvPr/>
        </p:nvSpPr>
        <p:spPr>
          <a:xfrm>
            <a:off x="773765" y="610828"/>
            <a:ext cx="11219836" cy="441531"/>
          </a:xfrm>
          <a:prstGeom prst="rect">
            <a:avLst/>
          </a:prstGeom>
        </p:spPr>
        <p:txBody>
          <a:bodyPr vert="horz" wrap="square" lIns="0" tIns="0" rIns="0" bIns="0" rtlCol="0" anchor="t" anchorCtr="0">
            <a:spAutoFit/>
          </a:bodyPr>
          <a:lstStyle>
            <a:lvl1pPr marL="0" indent="0" algn="l" defTabSz="914318" rtl="0" eaLnBrk="1" latinLnBrk="0" hangingPunct="1">
              <a:lnSpc>
                <a:spcPct val="150000"/>
              </a:lnSpc>
              <a:spcBef>
                <a:spcPts val="1000"/>
              </a:spcBef>
              <a:buFont typeface="Arial" panose="020B0604020202020204" pitchFamily="34" charset="0"/>
              <a:buNone/>
              <a:defRPr sz="2133" b="0" i="0" kern="1200">
                <a:solidFill>
                  <a:schemeClr val="accent2"/>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Execution &amp; Reporting</a:t>
            </a:r>
          </a:p>
        </p:txBody>
      </p:sp>
    </p:spTree>
    <p:extLst>
      <p:ext uri="{BB962C8B-B14F-4D97-AF65-F5344CB8AC3E}">
        <p14:creationId xmlns:p14="http://schemas.microsoft.com/office/powerpoint/2010/main" val="5847722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alpha val="70000"/>
          </a:schemeClr>
        </a:solidFill>
        <a:effectLst/>
      </p:bgPr>
    </p:bg>
    <p:spTree>
      <p:nvGrpSpPr>
        <p:cNvPr id="1" name=""/>
        <p:cNvGrpSpPr/>
        <p:nvPr/>
      </p:nvGrpSpPr>
      <p:grpSpPr>
        <a:xfrm>
          <a:off x="0" y="0"/>
          <a:ext cx="0" cy="0"/>
          <a:chOff x="0" y="0"/>
          <a:chExt cx="0" cy="0"/>
        </a:xfrm>
      </p:grpSpPr>
      <p:pic>
        <p:nvPicPr>
          <p:cNvPr id="5" name="Picture Placeholder 4" descr="A picture containing person, outdoor, person, standing&#10;&#10;Description automatically generated">
            <a:extLst>
              <a:ext uri="{FF2B5EF4-FFF2-40B4-BE49-F238E27FC236}">
                <a16:creationId xmlns:a16="http://schemas.microsoft.com/office/drawing/2014/main" id="{29D07720-C507-4224-A9CC-B3936DB4C9BA}"/>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5625" r="5625"/>
          <a:stretch>
            <a:fillRect/>
          </a:stretch>
        </p:blipFill>
        <p:spPr/>
      </p:pic>
      <p:sp>
        <p:nvSpPr>
          <p:cNvPr id="8" name="Rectangle 7"/>
          <p:cNvSpPr/>
          <p:nvPr/>
        </p:nvSpPr>
        <p:spPr>
          <a:xfrm>
            <a:off x="3041997" y="3442555"/>
            <a:ext cx="1025180" cy="2281970"/>
          </a:xfrm>
          <a:prstGeom prst="rect">
            <a:avLst/>
          </a:prstGeom>
          <a:solidFill>
            <a:schemeClr val="accent1"/>
          </a:solidFill>
          <a:ln>
            <a:noFill/>
          </a:ln>
          <a:effectLst>
            <a:outerShdw blurRad="762000" dist="2540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Ins="360000" rtlCol="0" anchor="ctr"/>
          <a:lstStyle/>
          <a:p>
            <a:pPr algn="r"/>
            <a:endParaRPr lang="en-US" sz="1400" b="1" dirty="0">
              <a:latin typeface="Open Sans" charset="0"/>
              <a:ea typeface="Open Sans" charset="0"/>
              <a:cs typeface="Open Sans" charset="0"/>
            </a:endParaRPr>
          </a:p>
        </p:txBody>
      </p:sp>
      <p:sp>
        <p:nvSpPr>
          <p:cNvPr id="9" name="Freeform 35">
            <a:extLst>
              <a:ext uri="{FF2B5EF4-FFF2-40B4-BE49-F238E27FC236}">
                <a16:creationId xmlns:a16="http://schemas.microsoft.com/office/drawing/2014/main" id="{3A26843F-2528-4C20-8A0C-A36C00DC2D7D}"/>
              </a:ext>
            </a:extLst>
          </p:cNvPr>
          <p:cNvSpPr>
            <a:spLocks/>
          </p:cNvSpPr>
          <p:nvPr/>
        </p:nvSpPr>
        <p:spPr bwMode="auto">
          <a:xfrm>
            <a:off x="3401393" y="5283397"/>
            <a:ext cx="306387" cy="247432"/>
          </a:xfrm>
          <a:custGeom>
            <a:avLst/>
            <a:gdLst>
              <a:gd name="T0" fmla="*/ 159 w 160"/>
              <a:gd name="T1" fmla="*/ 66 h 128"/>
              <a:gd name="T2" fmla="*/ 98 w 160"/>
              <a:gd name="T3" fmla="*/ 127 h 128"/>
              <a:gd name="T4" fmla="*/ 96 w 160"/>
              <a:gd name="T5" fmla="*/ 128 h 128"/>
              <a:gd name="T6" fmla="*/ 94 w 160"/>
              <a:gd name="T7" fmla="*/ 127 h 128"/>
              <a:gd name="T8" fmla="*/ 94 w 160"/>
              <a:gd name="T9" fmla="*/ 124 h 128"/>
              <a:gd name="T10" fmla="*/ 152 w 160"/>
              <a:gd name="T11" fmla="*/ 66 h 128"/>
              <a:gd name="T12" fmla="*/ 2 w 160"/>
              <a:gd name="T13" fmla="*/ 66 h 128"/>
              <a:gd name="T14" fmla="*/ 0 w 160"/>
              <a:gd name="T15" fmla="*/ 64 h 128"/>
              <a:gd name="T16" fmla="*/ 2 w 160"/>
              <a:gd name="T17" fmla="*/ 61 h 128"/>
              <a:gd name="T18" fmla="*/ 152 w 160"/>
              <a:gd name="T19" fmla="*/ 61 h 128"/>
              <a:gd name="T20" fmla="*/ 94 w 160"/>
              <a:gd name="T21" fmla="*/ 4 h 128"/>
              <a:gd name="T22" fmla="*/ 94 w 160"/>
              <a:gd name="T23" fmla="*/ 1 h 128"/>
              <a:gd name="T24" fmla="*/ 98 w 160"/>
              <a:gd name="T25" fmla="*/ 1 h 128"/>
              <a:gd name="T26" fmla="*/ 159 w 160"/>
              <a:gd name="T27" fmla="*/ 62 h 128"/>
              <a:gd name="T28" fmla="*/ 160 w 160"/>
              <a:gd name="T29" fmla="*/ 63 h 128"/>
              <a:gd name="T30" fmla="*/ 160 w 160"/>
              <a:gd name="T31" fmla="*/ 63 h 128"/>
              <a:gd name="T32" fmla="*/ 160 w 160"/>
              <a:gd name="T33" fmla="*/ 63 h 128"/>
              <a:gd name="T34" fmla="*/ 160 w 160"/>
              <a:gd name="T35" fmla="*/ 64 h 128"/>
              <a:gd name="T36" fmla="*/ 159 w 160"/>
              <a:gd name="T37" fmla="*/ 6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28">
                <a:moveTo>
                  <a:pt x="159" y="66"/>
                </a:moveTo>
                <a:cubicBezTo>
                  <a:pt x="98" y="127"/>
                  <a:pt x="98" y="127"/>
                  <a:pt x="98" y="127"/>
                </a:cubicBezTo>
                <a:cubicBezTo>
                  <a:pt x="97" y="128"/>
                  <a:pt x="97" y="128"/>
                  <a:pt x="96" y="128"/>
                </a:cubicBezTo>
                <a:cubicBezTo>
                  <a:pt x="95" y="128"/>
                  <a:pt x="95" y="128"/>
                  <a:pt x="94" y="127"/>
                </a:cubicBezTo>
                <a:cubicBezTo>
                  <a:pt x="93" y="126"/>
                  <a:pt x="93" y="125"/>
                  <a:pt x="94" y="124"/>
                </a:cubicBezTo>
                <a:cubicBezTo>
                  <a:pt x="152" y="66"/>
                  <a:pt x="152" y="66"/>
                  <a:pt x="152" y="66"/>
                </a:cubicBezTo>
                <a:cubicBezTo>
                  <a:pt x="2" y="66"/>
                  <a:pt x="2" y="66"/>
                  <a:pt x="2" y="66"/>
                </a:cubicBezTo>
                <a:cubicBezTo>
                  <a:pt x="1" y="66"/>
                  <a:pt x="0" y="65"/>
                  <a:pt x="0" y="64"/>
                </a:cubicBezTo>
                <a:cubicBezTo>
                  <a:pt x="0" y="63"/>
                  <a:pt x="1" y="61"/>
                  <a:pt x="2" y="61"/>
                </a:cubicBezTo>
                <a:cubicBezTo>
                  <a:pt x="152" y="61"/>
                  <a:pt x="152" y="61"/>
                  <a:pt x="152" y="61"/>
                </a:cubicBezTo>
                <a:cubicBezTo>
                  <a:pt x="94" y="4"/>
                  <a:pt x="94" y="4"/>
                  <a:pt x="94" y="4"/>
                </a:cubicBezTo>
                <a:cubicBezTo>
                  <a:pt x="93" y="3"/>
                  <a:pt x="93" y="2"/>
                  <a:pt x="94" y="1"/>
                </a:cubicBezTo>
                <a:cubicBezTo>
                  <a:pt x="95" y="0"/>
                  <a:pt x="97" y="0"/>
                  <a:pt x="98" y="1"/>
                </a:cubicBezTo>
                <a:cubicBezTo>
                  <a:pt x="159" y="62"/>
                  <a:pt x="159" y="62"/>
                  <a:pt x="159" y="62"/>
                </a:cubicBezTo>
                <a:cubicBezTo>
                  <a:pt x="159" y="62"/>
                  <a:pt x="160" y="62"/>
                  <a:pt x="160" y="63"/>
                </a:cubicBezTo>
                <a:cubicBezTo>
                  <a:pt x="160" y="63"/>
                  <a:pt x="160" y="63"/>
                  <a:pt x="160" y="63"/>
                </a:cubicBezTo>
                <a:cubicBezTo>
                  <a:pt x="160" y="63"/>
                  <a:pt x="160" y="63"/>
                  <a:pt x="160" y="63"/>
                </a:cubicBezTo>
                <a:cubicBezTo>
                  <a:pt x="160" y="64"/>
                  <a:pt x="160" y="64"/>
                  <a:pt x="160" y="64"/>
                </a:cubicBezTo>
                <a:cubicBezTo>
                  <a:pt x="160" y="65"/>
                  <a:pt x="160" y="65"/>
                  <a:pt x="159" y="66"/>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TextBox 9"/>
          <p:cNvSpPr txBox="1"/>
          <p:nvPr/>
        </p:nvSpPr>
        <p:spPr>
          <a:xfrm>
            <a:off x="1023581" y="4680706"/>
            <a:ext cx="2018416" cy="1087083"/>
          </a:xfrm>
          <a:prstGeom prst="rect">
            <a:avLst/>
          </a:prstGeom>
          <a:noFill/>
        </p:spPr>
        <p:txBody>
          <a:bodyPr wrap="square" lIns="0" tIns="36000" rIns="216000" bIns="36000" rtlCol="0">
            <a:spAutoFit/>
          </a:bodyPr>
          <a:lstStyle/>
          <a:p>
            <a:pPr>
              <a:lnSpc>
                <a:spcPct val="130000"/>
              </a:lnSpc>
            </a:pPr>
            <a:r>
              <a:rPr lang="ru-RU" sz="2000" b="1" dirty="0">
                <a:latin typeface="Museo Sans Cyrl 500" panose="02000000000000000000" pitchFamily="2" charset="0"/>
              </a:rPr>
              <a:t>Павел Махахей</a:t>
            </a:r>
            <a:endParaRPr lang="en-US" sz="2000" b="1" dirty="0">
              <a:latin typeface="Museo Sans Cyrl 500" panose="02000000000000000000" pitchFamily="2" charset="0"/>
            </a:endParaRPr>
          </a:p>
          <a:p>
            <a:pPr>
              <a:lnSpc>
                <a:spcPct val="130000"/>
              </a:lnSpc>
            </a:pPr>
            <a:r>
              <a:rPr lang="en-US" sz="1600" dirty="0">
                <a:solidFill>
                  <a:schemeClr val="tx1">
                    <a:alpha val="70000"/>
                  </a:schemeClr>
                </a:solidFill>
                <a:latin typeface="Museo Sans Cyrl 500" panose="02000000000000000000" pitchFamily="2" charset="0"/>
              </a:rPr>
              <a:t>Software Testing Team Leader</a:t>
            </a:r>
          </a:p>
        </p:txBody>
      </p:sp>
      <p:sp>
        <p:nvSpPr>
          <p:cNvPr id="11" name="TextBox 10"/>
          <p:cNvSpPr txBox="1"/>
          <p:nvPr/>
        </p:nvSpPr>
        <p:spPr>
          <a:xfrm>
            <a:off x="5054198" y="3545808"/>
            <a:ext cx="6114221" cy="2175843"/>
          </a:xfrm>
          <a:prstGeom prst="rect">
            <a:avLst/>
          </a:prstGeom>
          <a:noFill/>
        </p:spPr>
        <p:txBody>
          <a:bodyPr wrap="square" lIns="0" tIns="36000" rIns="216000" bIns="36000" rtlCol="0">
            <a:spAutoFit/>
          </a:bodyPr>
          <a:lstStyle/>
          <a:p>
            <a:pPr marL="342900" indent="-342900">
              <a:spcBef>
                <a:spcPts val="1000"/>
              </a:spcBef>
              <a:buFont typeface="Arial" panose="020B0604020202020204" pitchFamily="34" charset="0"/>
              <a:buChar char="•"/>
            </a:pPr>
            <a:r>
              <a:rPr lang="ru-RU" sz="2400" dirty="0">
                <a:solidFill>
                  <a:schemeClr val="tx1">
                    <a:lumMod val="90000"/>
                    <a:lumOff val="10000"/>
                  </a:schemeClr>
                </a:solidFill>
                <a:latin typeface="Museo Sans Cyrl 500" panose="02000000000000000000" pitchFamily="2" charset="0"/>
              </a:rPr>
              <a:t>2008 года</a:t>
            </a:r>
            <a:r>
              <a:rPr lang="en-US" sz="2400" dirty="0">
                <a:solidFill>
                  <a:schemeClr val="tx1">
                    <a:lumMod val="90000"/>
                    <a:lumOff val="10000"/>
                  </a:schemeClr>
                </a:solidFill>
                <a:latin typeface="Museo Sans Cyrl 500" panose="02000000000000000000" pitchFamily="2" charset="0"/>
              </a:rPr>
              <a:t> </a:t>
            </a:r>
            <a:r>
              <a:rPr lang="ru-RU" sz="2400" dirty="0">
                <a:solidFill>
                  <a:schemeClr val="tx1">
                    <a:lumMod val="90000"/>
                    <a:lumOff val="10000"/>
                  </a:schemeClr>
                </a:solidFill>
                <a:latin typeface="Museo Sans Cyrl 500" panose="02000000000000000000" pitchFamily="2" charset="0"/>
              </a:rPr>
              <a:t>в ЕПАМ</a:t>
            </a:r>
          </a:p>
          <a:p>
            <a:pPr marL="342900" indent="-342900">
              <a:spcBef>
                <a:spcPts val="1000"/>
              </a:spcBef>
              <a:buFont typeface="Arial" panose="020B0604020202020204" pitchFamily="34" charset="0"/>
              <a:buChar char="•"/>
            </a:pPr>
            <a:r>
              <a:rPr lang="ru-RU" sz="2400" dirty="0">
                <a:solidFill>
                  <a:schemeClr val="tx1">
                    <a:lumMod val="90000"/>
                    <a:lumOff val="10000"/>
                  </a:schemeClr>
                </a:solidFill>
                <a:latin typeface="Museo Sans Cyrl 500" panose="02000000000000000000" pitchFamily="2" charset="0"/>
              </a:rPr>
              <a:t>занимался автоматизацией тестирования на </a:t>
            </a:r>
            <a:r>
              <a:rPr lang="en-US" sz="2400" dirty="0">
                <a:solidFill>
                  <a:schemeClr val="tx1">
                    <a:lumMod val="90000"/>
                    <a:lumOff val="10000"/>
                  </a:schemeClr>
                </a:solidFill>
                <a:latin typeface="Museo Sans Cyrl 500" panose="02000000000000000000" pitchFamily="2" charset="0"/>
              </a:rPr>
              <a:t>.NET, Java, JavaScript</a:t>
            </a:r>
          </a:p>
          <a:p>
            <a:pPr marL="342900" indent="-342900">
              <a:spcBef>
                <a:spcPts val="1000"/>
              </a:spcBef>
              <a:buFont typeface="Arial" panose="020B0604020202020204" pitchFamily="34" charset="0"/>
              <a:buChar char="•"/>
            </a:pPr>
            <a:r>
              <a:rPr lang="ru-RU" sz="2400" dirty="0">
                <a:solidFill>
                  <a:schemeClr val="tx1">
                    <a:lumMod val="90000"/>
                    <a:lumOff val="10000"/>
                  </a:schemeClr>
                </a:solidFill>
                <a:latin typeface="Museo Sans Cyrl 500" panose="02000000000000000000" pitchFamily="2" charset="0"/>
              </a:rPr>
              <a:t>консультант в центре компетенций по тестированию</a:t>
            </a:r>
            <a:endParaRPr lang="en-US" sz="2400" dirty="0">
              <a:solidFill>
                <a:schemeClr val="tx1">
                  <a:lumMod val="90000"/>
                  <a:lumOff val="10000"/>
                </a:schemeClr>
              </a:solidFill>
              <a:latin typeface="Museo Sans Cyrl 500" panose="02000000000000000000" pitchFamily="2" charset="0"/>
            </a:endParaRPr>
          </a:p>
        </p:txBody>
      </p:sp>
    </p:spTree>
    <p:extLst>
      <p:ext uri="{BB962C8B-B14F-4D97-AF65-F5344CB8AC3E}">
        <p14:creationId xmlns:p14="http://schemas.microsoft.com/office/powerpoint/2010/main" val="1458270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100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6" presetClass="emph" presetSubtype="0" accel="50000" decel="50000" autoRev="1" fill="hold" grpId="1" nodeType="withEffect">
                                  <p:stCondLst>
                                    <p:cond delay="1000"/>
                                  </p:stCondLst>
                                  <p:childTnLst>
                                    <p:animScale>
                                      <p:cBhvr>
                                        <p:cTn id="9" dur="500" fill="hold"/>
                                        <p:tgtEl>
                                          <p:spTgt spid="8"/>
                                        </p:tgtEl>
                                      </p:cBhvr>
                                      <p:by x="105000" y="105000"/>
                                    </p:animScale>
                                  </p:childTnLst>
                                </p:cTn>
                              </p:par>
                              <p:par>
                                <p:cTn id="10" presetID="22" presetClass="entr" presetSubtype="8" fill="hold" grpId="0" nodeType="withEffect">
                                  <p:stCondLst>
                                    <p:cond delay="150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par>
                                <p:cTn id="13" presetID="6" presetClass="emph" presetSubtype="0" accel="50000" decel="50000" autoRev="1" fill="hold" grpId="1" nodeType="withEffect">
                                  <p:stCondLst>
                                    <p:cond delay="1500"/>
                                  </p:stCondLst>
                                  <p:childTnLst>
                                    <p:animScale>
                                      <p:cBhvr>
                                        <p:cTn id="14" dur="500" fill="hold"/>
                                        <p:tgtEl>
                                          <p:spTgt spid="9"/>
                                        </p:tgtEl>
                                      </p:cBhvr>
                                      <p:by x="120000" y="120000"/>
                                    </p:animScale>
                                  </p:childTnLst>
                                </p:cTn>
                              </p:par>
                              <p:par>
                                <p:cTn id="15" presetID="2" presetClass="entr" presetSubtype="4" decel="5000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1000" fill="hold"/>
                                        <p:tgtEl>
                                          <p:spTgt spid="10"/>
                                        </p:tgtEl>
                                        <p:attrNameLst>
                                          <p:attrName>ppt_x</p:attrName>
                                        </p:attrNameLst>
                                      </p:cBhvr>
                                      <p:tavLst>
                                        <p:tav tm="0">
                                          <p:val>
                                            <p:strVal val="#ppt_x"/>
                                          </p:val>
                                        </p:tav>
                                        <p:tav tm="100000">
                                          <p:val>
                                            <p:strVal val="#ppt_x"/>
                                          </p:val>
                                        </p:tav>
                                      </p:tavLst>
                                    </p:anim>
                                    <p:anim calcmode="lin" valueType="num">
                                      <p:cBhvr additive="base">
                                        <p:cTn id="18" dur="1000" fill="hold"/>
                                        <p:tgtEl>
                                          <p:spTgt spid="10"/>
                                        </p:tgtEl>
                                        <p:attrNameLst>
                                          <p:attrName>ppt_y</p:attrName>
                                        </p:attrNameLst>
                                      </p:cBhvr>
                                      <p:tavLst>
                                        <p:tav tm="0">
                                          <p:val>
                                            <p:strVal val="1+#ppt_h/2"/>
                                          </p:val>
                                        </p:tav>
                                        <p:tav tm="100000">
                                          <p:val>
                                            <p:strVal val="#ppt_y"/>
                                          </p:val>
                                        </p:tav>
                                      </p:tavLst>
                                    </p:anim>
                                  </p:childTnLst>
                                </p:cTn>
                              </p:par>
                              <p:par>
                                <p:cTn id="19" presetID="2" presetClass="entr" presetSubtype="4" decel="50000" fill="hold" grpId="0" nodeType="withEffect">
                                  <p:stCondLst>
                                    <p:cond delay="100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1000" fill="hold"/>
                                        <p:tgtEl>
                                          <p:spTgt spid="11"/>
                                        </p:tgtEl>
                                        <p:attrNameLst>
                                          <p:attrName>ppt_x</p:attrName>
                                        </p:attrNameLst>
                                      </p:cBhvr>
                                      <p:tavLst>
                                        <p:tav tm="0">
                                          <p:val>
                                            <p:strVal val="#ppt_x"/>
                                          </p:val>
                                        </p:tav>
                                        <p:tav tm="100000">
                                          <p:val>
                                            <p:strVal val="#ppt_x"/>
                                          </p:val>
                                        </p:tav>
                                      </p:tavLst>
                                    </p:anim>
                                    <p:anim calcmode="lin" valueType="num">
                                      <p:cBhvr additive="base">
                                        <p:cTn id="22" dur="10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2" name="TextBox 41">
            <a:extLst>
              <a:ext uri="{FF2B5EF4-FFF2-40B4-BE49-F238E27FC236}">
                <a16:creationId xmlns:a16="http://schemas.microsoft.com/office/drawing/2014/main" id="{B8F08305-CE88-44BF-84DC-3477E73A0423}"/>
              </a:ext>
            </a:extLst>
          </p:cNvPr>
          <p:cNvSpPr txBox="1"/>
          <p:nvPr/>
        </p:nvSpPr>
        <p:spPr>
          <a:xfrm>
            <a:off x="790012" y="1293946"/>
            <a:ext cx="6050059" cy="3871573"/>
          </a:xfrm>
          <a:prstGeom prst="rect">
            <a:avLst/>
          </a:prstGeom>
          <a:noFill/>
        </p:spPr>
        <p:txBody>
          <a:bodyPr wrap="square" rtlCol="0">
            <a:spAutoFit/>
          </a:bodyPr>
          <a:lstStyle/>
          <a:p>
            <a:pPr>
              <a:lnSpc>
                <a:spcPct val="300000"/>
              </a:lnSpc>
            </a:pPr>
            <a:r>
              <a:rPr lang="en-US" sz="1200" b="1" spc="133" dirty="0"/>
              <a:t>WHY CONTINUOUS TESTING?</a:t>
            </a:r>
          </a:p>
          <a:p>
            <a:pPr>
              <a:lnSpc>
                <a:spcPct val="300000"/>
              </a:lnSpc>
            </a:pPr>
            <a:r>
              <a:rPr lang="en-US" sz="1200" b="1" spc="133" dirty="0"/>
              <a:t>SYRVEY INTRODUCTION</a:t>
            </a:r>
          </a:p>
          <a:p>
            <a:pPr>
              <a:lnSpc>
                <a:spcPct val="300000"/>
              </a:lnSpc>
            </a:pPr>
            <a:r>
              <a:rPr lang="en-US" sz="1200" b="1" spc="133" dirty="0"/>
              <a:t>SUMMARY ON CONTINUOUS TESTING MATURITY</a:t>
            </a:r>
            <a:endParaRPr lang="en-US" sz="1200" spc="133" dirty="0"/>
          </a:p>
          <a:p>
            <a:pPr>
              <a:lnSpc>
                <a:spcPct val="300000"/>
              </a:lnSpc>
            </a:pPr>
            <a:r>
              <a:rPr lang="en-US" sz="1200" b="1" spc="133" dirty="0"/>
              <a:t>KEY TECHNOLOGY LANDSPACE</a:t>
            </a:r>
            <a:endParaRPr lang="en-US" sz="1200" spc="133" dirty="0"/>
          </a:p>
          <a:p>
            <a:pPr>
              <a:lnSpc>
                <a:spcPct val="300000"/>
              </a:lnSpc>
            </a:pPr>
            <a:r>
              <a:rPr lang="en-US" sz="1200" b="1" spc="133" dirty="0"/>
              <a:t>TEST PROCESS MATURITY</a:t>
            </a:r>
          </a:p>
          <a:p>
            <a:pPr>
              <a:lnSpc>
                <a:spcPct val="300000"/>
              </a:lnSpc>
            </a:pPr>
            <a:r>
              <a:rPr lang="en-US" sz="1200" b="1" spc="133" dirty="0"/>
              <a:t>CONTINUOUS DEPLOYMENT &amp; DELIVERY</a:t>
            </a:r>
          </a:p>
          <a:p>
            <a:pPr>
              <a:lnSpc>
                <a:spcPct val="300000"/>
              </a:lnSpc>
            </a:pPr>
            <a:r>
              <a:rPr lang="en-US" sz="1200" b="1" spc="133" dirty="0"/>
              <a:t>TEST AUTOMATION LANDSCAPE</a:t>
            </a:r>
          </a:p>
        </p:txBody>
      </p:sp>
      <p:sp>
        <p:nvSpPr>
          <p:cNvPr id="23" name="Title 22">
            <a:extLst>
              <a:ext uri="{FF2B5EF4-FFF2-40B4-BE49-F238E27FC236}">
                <a16:creationId xmlns:a16="http://schemas.microsoft.com/office/drawing/2014/main" id="{004E7A8E-34AE-47BF-8237-538DB19B30A4}"/>
              </a:ext>
            </a:extLst>
          </p:cNvPr>
          <p:cNvSpPr>
            <a:spLocks noGrp="1"/>
          </p:cNvSpPr>
          <p:nvPr>
            <p:ph type="title"/>
          </p:nvPr>
        </p:nvSpPr>
        <p:spPr>
          <a:xfrm>
            <a:off x="790012" y="467900"/>
            <a:ext cx="9152697" cy="454292"/>
          </a:xfrm>
        </p:spPr>
        <p:txBody>
          <a:bodyPr/>
          <a:lstStyle/>
          <a:p>
            <a:r>
              <a:rPr lang="en-US" dirty="0">
                <a:solidFill>
                  <a:schemeClr val="accent1"/>
                </a:solidFill>
              </a:rPr>
              <a:t>Agenda</a:t>
            </a:r>
          </a:p>
        </p:txBody>
      </p:sp>
      <p:pic>
        <p:nvPicPr>
          <p:cNvPr id="38" name="Picture Placeholder 37" descr="A close-up of a sign&#10;&#10;Description automatically generated with low confidence">
            <a:extLst>
              <a:ext uri="{FF2B5EF4-FFF2-40B4-BE49-F238E27FC236}">
                <a16:creationId xmlns:a16="http://schemas.microsoft.com/office/drawing/2014/main" id="{1542CE88-BC41-4147-BD2D-41C262729591}"/>
              </a:ext>
            </a:extLst>
          </p:cNvPr>
          <p:cNvPicPr>
            <a:picLocks noGrp="1" noChangeAspect="1"/>
          </p:cNvPicPr>
          <p:nvPr>
            <p:ph type="pic" sz="quarter" idx="4294967295"/>
          </p:nvPr>
        </p:nvPicPr>
        <p:blipFill>
          <a:blip r:embed="rId3">
            <a:extLst>
              <a:ext uri="{BEBA8EAE-BF5A-486C-A8C5-ECC9F3942E4B}">
                <a14:imgProps xmlns:a14="http://schemas.microsoft.com/office/drawing/2010/main">
                  <a14:imgLayer r:embed="rId4">
                    <a14:imgEffect>
                      <a14:colorTemperature colorTemp="6900"/>
                    </a14:imgEffect>
                    <a14:imgEffect>
                      <a14:saturation sat="101000"/>
                    </a14:imgEffect>
                  </a14:imgLayer>
                </a14:imgProps>
              </a:ext>
              <a:ext uri="{28A0092B-C50C-407E-A947-70E740481C1C}">
                <a14:useLocalDpi xmlns:a14="http://schemas.microsoft.com/office/drawing/2010/main" val="0"/>
              </a:ext>
            </a:extLst>
          </a:blip>
          <a:srcRect l="29165" r="29165"/>
          <a:stretch>
            <a:fillRect/>
          </a:stretch>
        </p:blipFill>
        <p:spPr>
          <a:xfrm>
            <a:off x="7112000" y="8835"/>
            <a:ext cx="5080000" cy="6858000"/>
          </a:xfrm>
        </p:spPr>
      </p:pic>
    </p:spTree>
    <p:extLst>
      <p:ext uri="{BB962C8B-B14F-4D97-AF65-F5344CB8AC3E}">
        <p14:creationId xmlns:p14="http://schemas.microsoft.com/office/powerpoint/2010/main" val="28236549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BA95DF8-FC84-4174-80DB-9A3C08758F97}"/>
              </a:ext>
            </a:extLst>
          </p:cNvPr>
          <p:cNvSpPr>
            <a:spLocks noGrp="1"/>
          </p:cNvSpPr>
          <p:nvPr>
            <p:ph type="title"/>
          </p:nvPr>
        </p:nvSpPr>
        <p:spPr>
          <a:xfrm>
            <a:off x="862964" y="321779"/>
            <a:ext cx="9152697" cy="1249845"/>
          </a:xfrm>
        </p:spPr>
        <p:txBody>
          <a:bodyPr/>
          <a:lstStyle/>
          <a:p>
            <a:r>
              <a:rPr lang="ru-RU" dirty="0"/>
              <a:t>Трансформация тестирования</a:t>
            </a:r>
            <a:endParaRPr lang="en-US" dirty="0"/>
          </a:p>
        </p:txBody>
      </p:sp>
      <p:sp>
        <p:nvSpPr>
          <p:cNvPr id="6" name="Rectangle 5">
            <a:extLst>
              <a:ext uri="{FF2B5EF4-FFF2-40B4-BE49-F238E27FC236}">
                <a16:creationId xmlns:a16="http://schemas.microsoft.com/office/drawing/2014/main" id="{9A9A5A47-9858-40F4-8882-A63345BC900A}"/>
              </a:ext>
            </a:extLst>
          </p:cNvPr>
          <p:cNvSpPr/>
          <p:nvPr/>
        </p:nvSpPr>
        <p:spPr>
          <a:xfrm>
            <a:off x="1011689" y="2113174"/>
            <a:ext cx="4627112" cy="721466"/>
          </a:xfrm>
          <a:prstGeom prst="rect">
            <a:avLst/>
          </a:prstGeom>
          <a:solidFill>
            <a:schemeClr val="tx1">
              <a:lumMod val="25000"/>
              <a:lumOff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Тестирование не генерирует </a:t>
            </a:r>
            <a:r>
              <a:rPr lang="en-US" dirty="0"/>
              <a:t>business value</a:t>
            </a:r>
          </a:p>
        </p:txBody>
      </p:sp>
      <p:sp>
        <p:nvSpPr>
          <p:cNvPr id="7" name="Rectangle 6">
            <a:extLst>
              <a:ext uri="{FF2B5EF4-FFF2-40B4-BE49-F238E27FC236}">
                <a16:creationId xmlns:a16="http://schemas.microsoft.com/office/drawing/2014/main" id="{84F4CF76-E2AA-405E-BEE4-83EAA9EB4F25}"/>
              </a:ext>
            </a:extLst>
          </p:cNvPr>
          <p:cNvSpPr/>
          <p:nvPr/>
        </p:nvSpPr>
        <p:spPr>
          <a:xfrm>
            <a:off x="1011689" y="3266387"/>
            <a:ext cx="4627112" cy="721466"/>
          </a:xfrm>
          <a:prstGeom prst="rect">
            <a:avLst/>
          </a:prstGeom>
          <a:solidFill>
            <a:schemeClr val="tx1">
              <a:lumMod val="25000"/>
              <a:lumOff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Фаза тестирования – вынужденная активность на пути к продакшену</a:t>
            </a:r>
            <a:endParaRPr lang="en-US" dirty="0"/>
          </a:p>
        </p:txBody>
      </p:sp>
      <p:sp>
        <p:nvSpPr>
          <p:cNvPr id="8" name="Rectangle 7">
            <a:extLst>
              <a:ext uri="{FF2B5EF4-FFF2-40B4-BE49-F238E27FC236}">
                <a16:creationId xmlns:a16="http://schemas.microsoft.com/office/drawing/2014/main" id="{D4F5A007-8D2C-4155-ABDC-1CC97B978488}"/>
              </a:ext>
            </a:extLst>
          </p:cNvPr>
          <p:cNvSpPr/>
          <p:nvPr/>
        </p:nvSpPr>
        <p:spPr>
          <a:xfrm>
            <a:off x="1011689" y="4419600"/>
            <a:ext cx="4627112" cy="721466"/>
          </a:xfrm>
          <a:prstGeom prst="rect">
            <a:avLst/>
          </a:prstGeom>
          <a:solidFill>
            <a:schemeClr val="tx1">
              <a:lumMod val="25000"/>
              <a:lumOff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ru-RU" dirty="0"/>
              <a:t>Тестирование исключено из процесса разработки и отдано на аутсорсинг</a:t>
            </a:r>
            <a:endParaRPr lang="en-US" dirty="0"/>
          </a:p>
        </p:txBody>
      </p:sp>
      <p:sp>
        <p:nvSpPr>
          <p:cNvPr id="9" name="Rectangle 8">
            <a:extLst>
              <a:ext uri="{FF2B5EF4-FFF2-40B4-BE49-F238E27FC236}">
                <a16:creationId xmlns:a16="http://schemas.microsoft.com/office/drawing/2014/main" id="{3A7D6DFB-FF69-40EF-988E-7278FC1EFE1B}"/>
              </a:ext>
            </a:extLst>
          </p:cNvPr>
          <p:cNvSpPr/>
          <p:nvPr/>
        </p:nvSpPr>
        <p:spPr>
          <a:xfrm>
            <a:off x="6553200" y="2113174"/>
            <a:ext cx="4779511" cy="721466"/>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Quality at Speed</a:t>
            </a:r>
          </a:p>
        </p:txBody>
      </p:sp>
      <p:sp>
        <p:nvSpPr>
          <p:cNvPr id="10" name="Rectangle 9">
            <a:extLst>
              <a:ext uri="{FF2B5EF4-FFF2-40B4-BE49-F238E27FC236}">
                <a16:creationId xmlns:a16="http://schemas.microsoft.com/office/drawing/2014/main" id="{8FE45CC0-F294-43BD-AA3A-E2668E8953E5}"/>
              </a:ext>
            </a:extLst>
          </p:cNvPr>
          <p:cNvSpPr/>
          <p:nvPr/>
        </p:nvSpPr>
        <p:spPr>
          <a:xfrm>
            <a:off x="6553200" y="3266387"/>
            <a:ext cx="4779511" cy="721466"/>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Continuous Improvement</a:t>
            </a:r>
          </a:p>
        </p:txBody>
      </p:sp>
      <p:sp>
        <p:nvSpPr>
          <p:cNvPr id="11" name="Rectangle 10">
            <a:extLst>
              <a:ext uri="{FF2B5EF4-FFF2-40B4-BE49-F238E27FC236}">
                <a16:creationId xmlns:a16="http://schemas.microsoft.com/office/drawing/2014/main" id="{39B1E817-60EE-40AF-BB85-A79A2C0F385C}"/>
              </a:ext>
            </a:extLst>
          </p:cNvPr>
          <p:cNvSpPr/>
          <p:nvPr/>
        </p:nvSpPr>
        <p:spPr>
          <a:xfrm>
            <a:off x="6553200" y="4419600"/>
            <a:ext cx="4779511" cy="721466"/>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Rapid Delivery</a:t>
            </a:r>
          </a:p>
        </p:txBody>
      </p:sp>
      <p:sp>
        <p:nvSpPr>
          <p:cNvPr id="12" name="Arrow: Right 11">
            <a:extLst>
              <a:ext uri="{FF2B5EF4-FFF2-40B4-BE49-F238E27FC236}">
                <a16:creationId xmlns:a16="http://schemas.microsoft.com/office/drawing/2014/main" id="{9348690B-AB75-4D10-B7E3-57EDC04A86B8}"/>
              </a:ext>
            </a:extLst>
          </p:cNvPr>
          <p:cNvSpPr/>
          <p:nvPr/>
        </p:nvSpPr>
        <p:spPr>
          <a:xfrm>
            <a:off x="5746376" y="1816249"/>
            <a:ext cx="699247" cy="3621741"/>
          </a:xfrm>
          <a:prstGeom prst="rightArrow">
            <a:avLst/>
          </a:prstGeom>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58820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5" name="Text Placeholder 6">
            <a:extLst>
              <a:ext uri="{FF2B5EF4-FFF2-40B4-BE49-F238E27FC236}">
                <a16:creationId xmlns:a16="http://schemas.microsoft.com/office/drawing/2014/main" id="{129949D6-B650-42EC-92AA-AB7D3AAD0C80}"/>
              </a:ext>
            </a:extLst>
          </p:cNvPr>
          <p:cNvSpPr txBox="1">
            <a:spLocks/>
          </p:cNvSpPr>
          <p:nvPr/>
        </p:nvSpPr>
        <p:spPr>
          <a:xfrm>
            <a:off x="860044" y="1677738"/>
            <a:ext cx="1133856" cy="766305"/>
          </a:xfrm>
          <a:prstGeom prst="rect">
            <a:avLst/>
          </a:prstGeom>
          <a:effectLst>
            <a:glow rad="63500">
              <a:schemeClr val="accent4">
                <a:satMod val="175000"/>
                <a:alpha val="40000"/>
              </a:schemeClr>
            </a:glow>
          </a:effectLst>
        </p:spPr>
        <p:txBody>
          <a:bodyPr vert="horz" wrap="square" lIns="0" tIns="0" rIns="0" bIns="0" rtlCol="0" anchor="ctr">
            <a:noAutofit/>
          </a:bodyPr>
          <a:lstStyle>
            <a:lvl1pPr marL="0" indent="0" algn="l" defTabSz="914355" rtl="0" eaLnBrk="1" latinLnBrk="0" hangingPunct="1">
              <a:lnSpc>
                <a:spcPts val="1600"/>
              </a:lnSpc>
              <a:spcBef>
                <a:spcPts val="264"/>
              </a:spcBef>
              <a:spcAft>
                <a:spcPts val="300"/>
              </a:spcAft>
              <a:buFont typeface="Arial" panose="020B0604020202020204" pitchFamily="34" charset="0"/>
              <a:buNone/>
              <a:defRPr sz="1200" i="1" kern="1200">
                <a:solidFill>
                  <a:schemeClr val="bg1"/>
                </a:solidFill>
                <a:latin typeface="+mn-lt"/>
                <a:ea typeface="+mn-ea"/>
                <a:cs typeface="+mn-cs"/>
              </a:defRPr>
            </a:lvl1pPr>
            <a:lvl2pPr marL="182872" indent="-182872" algn="l" defTabSz="914355" rtl="0" eaLnBrk="1" latinLnBrk="0" hangingPunct="1">
              <a:lnSpc>
                <a:spcPct val="100000"/>
              </a:lnSpc>
              <a:spcBef>
                <a:spcPts val="600"/>
              </a:spcBef>
              <a:buClr>
                <a:schemeClr val="accent2"/>
              </a:buClr>
              <a:buFont typeface="Arial" panose="020B0604020202020204" pitchFamily="34" charset="0"/>
              <a:buChar char="•"/>
              <a:defRPr sz="1600" kern="1200">
                <a:solidFill>
                  <a:schemeClr val="bg1"/>
                </a:solidFill>
                <a:latin typeface="+mn-lt"/>
                <a:ea typeface="+mn-ea"/>
                <a:cs typeface="+mn-cs"/>
              </a:defRPr>
            </a:lvl2pPr>
            <a:lvl3pPr marL="342884" indent="-165092" algn="l" defTabSz="914355" rtl="0" eaLnBrk="1" latinLnBrk="0" hangingPunct="1">
              <a:lnSpc>
                <a:spcPct val="90000"/>
              </a:lnSpc>
              <a:spcBef>
                <a:spcPts val="500"/>
              </a:spcBef>
              <a:buClr>
                <a:schemeClr val="tx2"/>
              </a:buClr>
              <a:buFont typeface="Calibri" panose="020F0502020204030204" pitchFamily="34" charset="0"/>
              <a:buChar char="-"/>
              <a:defRPr sz="1400" kern="1200" baseline="0">
                <a:solidFill>
                  <a:schemeClr val="bg1"/>
                </a:solidFill>
                <a:latin typeface="+mn-lt"/>
                <a:ea typeface="+mn-ea"/>
                <a:cs typeface="+mn-cs"/>
              </a:defRPr>
            </a:lvl3pPr>
            <a:lvl4pPr marL="1657268" indent="-285736" algn="l" defTabSz="914355" rtl="0" eaLnBrk="1" latinLnBrk="0" hangingPunct="1">
              <a:lnSpc>
                <a:spcPct val="90000"/>
              </a:lnSpc>
              <a:spcBef>
                <a:spcPts val="500"/>
              </a:spcBef>
              <a:buFont typeface="Arial" panose="020B0604020202020204" pitchFamily="34" charset="0"/>
              <a:buChar char="•"/>
              <a:defRPr sz="1100" kern="1200">
                <a:solidFill>
                  <a:schemeClr val="bg1"/>
                </a:solidFill>
                <a:latin typeface="+mn-lt"/>
                <a:ea typeface="+mn-ea"/>
                <a:cs typeface="+mn-cs"/>
              </a:defRPr>
            </a:lvl4pPr>
            <a:lvl5pPr marL="1828709" indent="0" algn="l" defTabSz="914355"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474"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spcBef>
                <a:spcPts val="0"/>
              </a:spcBef>
              <a:spcAft>
                <a:spcPts val="0"/>
              </a:spcAft>
            </a:pPr>
            <a:r>
              <a:rPr lang="en-US" sz="3733" b="1" i="0" dirty="0">
                <a:solidFill>
                  <a:srgbClr val="FFC000"/>
                </a:solidFill>
              </a:rPr>
              <a:t>585</a:t>
            </a:r>
            <a:endParaRPr lang="en-US" sz="1067" b="1" i="0" dirty="0">
              <a:solidFill>
                <a:srgbClr val="FFC000"/>
              </a:solidFill>
            </a:endParaRPr>
          </a:p>
          <a:p>
            <a:pPr algn="ctr">
              <a:lnSpc>
                <a:spcPct val="100000"/>
              </a:lnSpc>
              <a:spcBef>
                <a:spcPts val="0"/>
              </a:spcBef>
              <a:spcAft>
                <a:spcPts val="0"/>
              </a:spcAft>
            </a:pPr>
            <a:r>
              <a:rPr lang="en-US" sz="1067" b="1" i="0" dirty="0">
                <a:solidFill>
                  <a:srgbClr val="FFC000"/>
                </a:solidFill>
              </a:rPr>
              <a:t>RESPONDENTS</a:t>
            </a:r>
          </a:p>
        </p:txBody>
      </p:sp>
      <p:sp>
        <p:nvSpPr>
          <p:cNvPr id="16" name="Text Placeholder 6">
            <a:extLst>
              <a:ext uri="{FF2B5EF4-FFF2-40B4-BE49-F238E27FC236}">
                <a16:creationId xmlns:a16="http://schemas.microsoft.com/office/drawing/2014/main" id="{2694529C-3629-40F9-8FA2-33D574EF2FAA}"/>
              </a:ext>
            </a:extLst>
          </p:cNvPr>
          <p:cNvSpPr txBox="1">
            <a:spLocks/>
          </p:cNvSpPr>
          <p:nvPr/>
        </p:nvSpPr>
        <p:spPr>
          <a:xfrm>
            <a:off x="860044" y="2662003"/>
            <a:ext cx="1133856" cy="766307"/>
          </a:xfrm>
          <a:prstGeom prst="rect">
            <a:avLst/>
          </a:prstGeom>
          <a:effectLst>
            <a:glow rad="63500">
              <a:schemeClr val="accent4">
                <a:satMod val="175000"/>
                <a:alpha val="40000"/>
              </a:schemeClr>
            </a:glow>
          </a:effectLst>
        </p:spPr>
        <p:txBody>
          <a:bodyPr vert="horz" wrap="square" lIns="0" tIns="0" rIns="0" bIns="0" rtlCol="0" anchor="ctr">
            <a:noAutofit/>
          </a:bodyPr>
          <a:lstStyle>
            <a:lvl1pPr marL="0" indent="0" algn="l" defTabSz="914355" rtl="0" eaLnBrk="1" latinLnBrk="0" hangingPunct="1">
              <a:lnSpc>
                <a:spcPts val="1600"/>
              </a:lnSpc>
              <a:spcBef>
                <a:spcPts val="264"/>
              </a:spcBef>
              <a:spcAft>
                <a:spcPts val="300"/>
              </a:spcAft>
              <a:buFont typeface="Arial" panose="020B0604020202020204" pitchFamily="34" charset="0"/>
              <a:buNone/>
              <a:defRPr sz="1200" i="1" kern="1200">
                <a:solidFill>
                  <a:schemeClr val="bg1"/>
                </a:solidFill>
                <a:latin typeface="+mn-lt"/>
                <a:ea typeface="+mn-ea"/>
                <a:cs typeface="+mn-cs"/>
              </a:defRPr>
            </a:lvl1pPr>
            <a:lvl2pPr marL="182872" indent="-182872" algn="l" defTabSz="914355" rtl="0" eaLnBrk="1" latinLnBrk="0" hangingPunct="1">
              <a:lnSpc>
                <a:spcPct val="100000"/>
              </a:lnSpc>
              <a:spcBef>
                <a:spcPts val="600"/>
              </a:spcBef>
              <a:buClr>
                <a:schemeClr val="accent2"/>
              </a:buClr>
              <a:buFont typeface="Arial" panose="020B0604020202020204" pitchFamily="34" charset="0"/>
              <a:buChar char="•"/>
              <a:defRPr sz="1600" kern="1200">
                <a:solidFill>
                  <a:schemeClr val="bg1"/>
                </a:solidFill>
                <a:latin typeface="+mn-lt"/>
                <a:ea typeface="+mn-ea"/>
                <a:cs typeface="+mn-cs"/>
              </a:defRPr>
            </a:lvl2pPr>
            <a:lvl3pPr marL="342884" indent="-165092" algn="l" defTabSz="914355" rtl="0" eaLnBrk="1" latinLnBrk="0" hangingPunct="1">
              <a:lnSpc>
                <a:spcPct val="90000"/>
              </a:lnSpc>
              <a:spcBef>
                <a:spcPts val="500"/>
              </a:spcBef>
              <a:buClr>
                <a:schemeClr val="tx2"/>
              </a:buClr>
              <a:buFont typeface="Calibri" panose="020F0502020204030204" pitchFamily="34" charset="0"/>
              <a:buChar char="-"/>
              <a:defRPr sz="1400" kern="1200" baseline="0">
                <a:solidFill>
                  <a:schemeClr val="bg1"/>
                </a:solidFill>
                <a:latin typeface="+mn-lt"/>
                <a:ea typeface="+mn-ea"/>
                <a:cs typeface="+mn-cs"/>
              </a:defRPr>
            </a:lvl3pPr>
            <a:lvl4pPr marL="1657268" indent="-285736" algn="l" defTabSz="914355" rtl="0" eaLnBrk="1" latinLnBrk="0" hangingPunct="1">
              <a:lnSpc>
                <a:spcPct val="90000"/>
              </a:lnSpc>
              <a:spcBef>
                <a:spcPts val="500"/>
              </a:spcBef>
              <a:buFont typeface="Arial" panose="020B0604020202020204" pitchFamily="34" charset="0"/>
              <a:buChar char="•"/>
              <a:defRPr sz="1100" kern="1200">
                <a:solidFill>
                  <a:schemeClr val="bg1"/>
                </a:solidFill>
                <a:latin typeface="+mn-lt"/>
                <a:ea typeface="+mn-ea"/>
                <a:cs typeface="+mn-cs"/>
              </a:defRPr>
            </a:lvl4pPr>
            <a:lvl5pPr marL="1828709" indent="0" algn="l" defTabSz="914355"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474"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spcBef>
                <a:spcPts val="0"/>
              </a:spcBef>
              <a:spcAft>
                <a:spcPts val="0"/>
              </a:spcAft>
            </a:pPr>
            <a:r>
              <a:rPr lang="en-US" sz="3733" b="1" i="0" dirty="0">
                <a:solidFill>
                  <a:srgbClr val="FFC000"/>
                </a:solidFill>
              </a:rPr>
              <a:t>377</a:t>
            </a:r>
            <a:endParaRPr lang="en-US" sz="1067" b="1" i="0" dirty="0">
              <a:solidFill>
                <a:srgbClr val="FFC000"/>
              </a:solidFill>
            </a:endParaRPr>
          </a:p>
          <a:p>
            <a:pPr algn="ctr">
              <a:lnSpc>
                <a:spcPct val="100000"/>
              </a:lnSpc>
              <a:spcBef>
                <a:spcPts val="0"/>
              </a:spcBef>
              <a:spcAft>
                <a:spcPts val="0"/>
              </a:spcAft>
            </a:pPr>
            <a:r>
              <a:rPr lang="en-US" sz="1067" b="1" i="0" dirty="0">
                <a:solidFill>
                  <a:srgbClr val="FFC000"/>
                </a:solidFill>
              </a:rPr>
              <a:t>PROJECTS</a:t>
            </a:r>
          </a:p>
        </p:txBody>
      </p:sp>
      <p:sp>
        <p:nvSpPr>
          <p:cNvPr id="19" name="Text Placeholder 6">
            <a:extLst>
              <a:ext uri="{FF2B5EF4-FFF2-40B4-BE49-F238E27FC236}">
                <a16:creationId xmlns:a16="http://schemas.microsoft.com/office/drawing/2014/main" id="{29008E3E-3B0F-4BFB-861A-6DEA0F92EFBB}"/>
              </a:ext>
            </a:extLst>
          </p:cNvPr>
          <p:cNvSpPr txBox="1">
            <a:spLocks/>
          </p:cNvSpPr>
          <p:nvPr/>
        </p:nvSpPr>
        <p:spPr>
          <a:xfrm>
            <a:off x="860044" y="3640450"/>
            <a:ext cx="1133856" cy="766305"/>
          </a:xfrm>
          <a:prstGeom prst="rect">
            <a:avLst/>
          </a:prstGeom>
          <a:effectLst>
            <a:glow rad="63500">
              <a:schemeClr val="accent4">
                <a:satMod val="175000"/>
                <a:alpha val="40000"/>
              </a:schemeClr>
            </a:glow>
          </a:effectLst>
        </p:spPr>
        <p:txBody>
          <a:bodyPr vert="horz" wrap="square" lIns="0" tIns="0" rIns="0" bIns="0" rtlCol="0" anchor="ctr">
            <a:noAutofit/>
          </a:bodyPr>
          <a:lstStyle>
            <a:lvl1pPr marL="0" indent="0" algn="l" defTabSz="914355" rtl="0" eaLnBrk="1" latinLnBrk="0" hangingPunct="1">
              <a:lnSpc>
                <a:spcPts val="1600"/>
              </a:lnSpc>
              <a:spcBef>
                <a:spcPts val="264"/>
              </a:spcBef>
              <a:spcAft>
                <a:spcPts val="300"/>
              </a:spcAft>
              <a:buFont typeface="Arial" panose="020B0604020202020204" pitchFamily="34" charset="0"/>
              <a:buNone/>
              <a:defRPr sz="1200" i="1" kern="1200">
                <a:solidFill>
                  <a:schemeClr val="bg1"/>
                </a:solidFill>
                <a:latin typeface="+mn-lt"/>
                <a:ea typeface="+mn-ea"/>
                <a:cs typeface="+mn-cs"/>
              </a:defRPr>
            </a:lvl1pPr>
            <a:lvl2pPr marL="182872" indent="-182872" algn="l" defTabSz="914355" rtl="0" eaLnBrk="1" latinLnBrk="0" hangingPunct="1">
              <a:lnSpc>
                <a:spcPct val="100000"/>
              </a:lnSpc>
              <a:spcBef>
                <a:spcPts val="600"/>
              </a:spcBef>
              <a:buClr>
                <a:schemeClr val="accent2"/>
              </a:buClr>
              <a:buFont typeface="Arial" panose="020B0604020202020204" pitchFamily="34" charset="0"/>
              <a:buChar char="•"/>
              <a:defRPr sz="1600" kern="1200">
                <a:solidFill>
                  <a:schemeClr val="bg1"/>
                </a:solidFill>
                <a:latin typeface="+mn-lt"/>
                <a:ea typeface="+mn-ea"/>
                <a:cs typeface="+mn-cs"/>
              </a:defRPr>
            </a:lvl2pPr>
            <a:lvl3pPr marL="342884" indent="-165092" algn="l" defTabSz="914355" rtl="0" eaLnBrk="1" latinLnBrk="0" hangingPunct="1">
              <a:lnSpc>
                <a:spcPct val="90000"/>
              </a:lnSpc>
              <a:spcBef>
                <a:spcPts val="500"/>
              </a:spcBef>
              <a:buClr>
                <a:schemeClr val="tx2"/>
              </a:buClr>
              <a:buFont typeface="Calibri" panose="020F0502020204030204" pitchFamily="34" charset="0"/>
              <a:buChar char="-"/>
              <a:defRPr sz="1400" kern="1200" baseline="0">
                <a:solidFill>
                  <a:schemeClr val="bg1"/>
                </a:solidFill>
                <a:latin typeface="+mn-lt"/>
                <a:ea typeface="+mn-ea"/>
                <a:cs typeface="+mn-cs"/>
              </a:defRPr>
            </a:lvl3pPr>
            <a:lvl4pPr marL="1657268" indent="-285736" algn="l" defTabSz="914355" rtl="0" eaLnBrk="1" latinLnBrk="0" hangingPunct="1">
              <a:lnSpc>
                <a:spcPct val="90000"/>
              </a:lnSpc>
              <a:spcBef>
                <a:spcPts val="500"/>
              </a:spcBef>
              <a:buFont typeface="Arial" panose="020B0604020202020204" pitchFamily="34" charset="0"/>
              <a:buChar char="•"/>
              <a:defRPr sz="1100" kern="1200">
                <a:solidFill>
                  <a:schemeClr val="bg1"/>
                </a:solidFill>
                <a:latin typeface="+mn-lt"/>
                <a:ea typeface="+mn-ea"/>
                <a:cs typeface="+mn-cs"/>
              </a:defRPr>
            </a:lvl4pPr>
            <a:lvl5pPr marL="1828709" indent="0" algn="l" defTabSz="914355"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474"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spcBef>
                <a:spcPts val="0"/>
              </a:spcBef>
              <a:spcAft>
                <a:spcPts val="0"/>
              </a:spcAft>
            </a:pPr>
            <a:r>
              <a:rPr lang="en-US" sz="3733" b="1" i="0" dirty="0">
                <a:solidFill>
                  <a:srgbClr val="FFC000"/>
                </a:solidFill>
              </a:rPr>
              <a:t>167</a:t>
            </a:r>
            <a:endParaRPr lang="en-US" sz="1067" b="1" i="0" dirty="0">
              <a:solidFill>
                <a:srgbClr val="FFC000"/>
              </a:solidFill>
            </a:endParaRPr>
          </a:p>
          <a:p>
            <a:pPr algn="ctr">
              <a:lnSpc>
                <a:spcPct val="100000"/>
              </a:lnSpc>
              <a:spcBef>
                <a:spcPts val="0"/>
              </a:spcBef>
              <a:spcAft>
                <a:spcPts val="0"/>
              </a:spcAft>
            </a:pPr>
            <a:r>
              <a:rPr lang="en-US" sz="1067" b="1" i="0" dirty="0">
                <a:solidFill>
                  <a:srgbClr val="FFC000"/>
                </a:solidFill>
              </a:rPr>
              <a:t>CUSTOMERS</a:t>
            </a:r>
          </a:p>
        </p:txBody>
      </p:sp>
      <p:sp>
        <p:nvSpPr>
          <p:cNvPr id="20" name="Text Placeholder 6">
            <a:extLst>
              <a:ext uri="{FF2B5EF4-FFF2-40B4-BE49-F238E27FC236}">
                <a16:creationId xmlns:a16="http://schemas.microsoft.com/office/drawing/2014/main" id="{DAF050AF-AEF3-477B-8EF2-D41853FF1CDB}"/>
              </a:ext>
            </a:extLst>
          </p:cNvPr>
          <p:cNvSpPr txBox="1">
            <a:spLocks/>
          </p:cNvSpPr>
          <p:nvPr/>
        </p:nvSpPr>
        <p:spPr>
          <a:xfrm>
            <a:off x="860044" y="4618895"/>
            <a:ext cx="1133856" cy="766305"/>
          </a:xfrm>
          <a:prstGeom prst="rect">
            <a:avLst/>
          </a:prstGeom>
          <a:effectLst>
            <a:glow rad="63500">
              <a:schemeClr val="accent4">
                <a:satMod val="175000"/>
                <a:alpha val="40000"/>
              </a:schemeClr>
            </a:glow>
          </a:effectLst>
        </p:spPr>
        <p:txBody>
          <a:bodyPr vert="horz" wrap="square" lIns="0" tIns="0" rIns="0" bIns="0" rtlCol="0" anchor="ctr">
            <a:noAutofit/>
          </a:bodyPr>
          <a:lstStyle>
            <a:lvl1pPr marL="0" indent="0" algn="l" defTabSz="914355" rtl="0" eaLnBrk="1" latinLnBrk="0" hangingPunct="1">
              <a:lnSpc>
                <a:spcPts val="1600"/>
              </a:lnSpc>
              <a:spcBef>
                <a:spcPts val="264"/>
              </a:spcBef>
              <a:spcAft>
                <a:spcPts val="300"/>
              </a:spcAft>
              <a:buFont typeface="Arial" panose="020B0604020202020204" pitchFamily="34" charset="0"/>
              <a:buNone/>
              <a:defRPr sz="1200" i="1" kern="1200">
                <a:solidFill>
                  <a:schemeClr val="bg1"/>
                </a:solidFill>
                <a:latin typeface="+mn-lt"/>
                <a:ea typeface="+mn-ea"/>
                <a:cs typeface="+mn-cs"/>
              </a:defRPr>
            </a:lvl1pPr>
            <a:lvl2pPr marL="182872" indent="-182872" algn="l" defTabSz="914355" rtl="0" eaLnBrk="1" latinLnBrk="0" hangingPunct="1">
              <a:lnSpc>
                <a:spcPct val="100000"/>
              </a:lnSpc>
              <a:spcBef>
                <a:spcPts val="600"/>
              </a:spcBef>
              <a:buClr>
                <a:schemeClr val="accent2"/>
              </a:buClr>
              <a:buFont typeface="Arial" panose="020B0604020202020204" pitchFamily="34" charset="0"/>
              <a:buChar char="•"/>
              <a:defRPr sz="1600" kern="1200">
                <a:solidFill>
                  <a:schemeClr val="bg1"/>
                </a:solidFill>
                <a:latin typeface="+mn-lt"/>
                <a:ea typeface="+mn-ea"/>
                <a:cs typeface="+mn-cs"/>
              </a:defRPr>
            </a:lvl2pPr>
            <a:lvl3pPr marL="342884" indent="-165092" algn="l" defTabSz="914355" rtl="0" eaLnBrk="1" latinLnBrk="0" hangingPunct="1">
              <a:lnSpc>
                <a:spcPct val="90000"/>
              </a:lnSpc>
              <a:spcBef>
                <a:spcPts val="500"/>
              </a:spcBef>
              <a:buClr>
                <a:schemeClr val="tx2"/>
              </a:buClr>
              <a:buFont typeface="Calibri" panose="020F0502020204030204" pitchFamily="34" charset="0"/>
              <a:buChar char="-"/>
              <a:defRPr sz="1400" kern="1200" baseline="0">
                <a:solidFill>
                  <a:schemeClr val="bg1"/>
                </a:solidFill>
                <a:latin typeface="+mn-lt"/>
                <a:ea typeface="+mn-ea"/>
                <a:cs typeface="+mn-cs"/>
              </a:defRPr>
            </a:lvl3pPr>
            <a:lvl4pPr marL="1657268" indent="-285736" algn="l" defTabSz="914355" rtl="0" eaLnBrk="1" latinLnBrk="0" hangingPunct="1">
              <a:lnSpc>
                <a:spcPct val="90000"/>
              </a:lnSpc>
              <a:spcBef>
                <a:spcPts val="500"/>
              </a:spcBef>
              <a:buFont typeface="Arial" panose="020B0604020202020204" pitchFamily="34" charset="0"/>
              <a:buChar char="•"/>
              <a:defRPr sz="1100" kern="1200">
                <a:solidFill>
                  <a:schemeClr val="bg1"/>
                </a:solidFill>
                <a:latin typeface="+mn-lt"/>
                <a:ea typeface="+mn-ea"/>
                <a:cs typeface="+mn-cs"/>
              </a:defRPr>
            </a:lvl4pPr>
            <a:lvl5pPr marL="1828709" indent="0" algn="l" defTabSz="914355"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474"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spcBef>
                <a:spcPts val="0"/>
              </a:spcBef>
              <a:spcAft>
                <a:spcPts val="0"/>
              </a:spcAft>
            </a:pPr>
            <a:r>
              <a:rPr lang="en-US" sz="3733" b="1" i="0" dirty="0">
                <a:solidFill>
                  <a:srgbClr val="FFC000"/>
                </a:solidFill>
              </a:rPr>
              <a:t>57</a:t>
            </a:r>
            <a:endParaRPr lang="en-US" sz="1067" b="1" i="0" dirty="0">
              <a:solidFill>
                <a:srgbClr val="FFC000"/>
              </a:solidFill>
            </a:endParaRPr>
          </a:p>
          <a:p>
            <a:pPr algn="ctr">
              <a:lnSpc>
                <a:spcPct val="100000"/>
              </a:lnSpc>
              <a:spcBef>
                <a:spcPts val="0"/>
              </a:spcBef>
              <a:spcAft>
                <a:spcPts val="0"/>
              </a:spcAft>
            </a:pPr>
            <a:r>
              <a:rPr lang="en-US" sz="1067" b="1" i="0" dirty="0">
                <a:solidFill>
                  <a:srgbClr val="FFC000"/>
                </a:solidFill>
              </a:rPr>
              <a:t>REGIONS</a:t>
            </a:r>
          </a:p>
        </p:txBody>
      </p:sp>
      <p:pic>
        <p:nvPicPr>
          <p:cNvPr id="3" name="Picture 2" descr="Map&#10;&#10;Description automatically generated">
            <a:extLst>
              <a:ext uri="{FF2B5EF4-FFF2-40B4-BE49-F238E27FC236}">
                <a16:creationId xmlns:a16="http://schemas.microsoft.com/office/drawing/2014/main" id="{38EE55AA-1C7A-4A07-A51F-D28001D547FD}"/>
              </a:ext>
            </a:extLst>
          </p:cNvPr>
          <p:cNvPicPr>
            <a:picLocks noChangeAspect="1"/>
          </p:cNvPicPr>
          <p:nvPr/>
        </p:nvPicPr>
        <p:blipFill rotWithShape="1">
          <a:blip r:embed="rId3">
            <a:extLst>
              <a:ext uri="{28A0092B-C50C-407E-A947-70E740481C1C}">
                <a14:useLocalDpi xmlns:a14="http://schemas.microsoft.com/office/drawing/2010/main" val="0"/>
              </a:ext>
            </a:extLst>
          </a:blip>
          <a:srcRect l="21148" t="26575" r="21342" b="17493"/>
          <a:stretch/>
        </p:blipFill>
        <p:spPr>
          <a:xfrm>
            <a:off x="3200400" y="1374045"/>
            <a:ext cx="7458636" cy="4108529"/>
          </a:xfrm>
          <a:prstGeom prst="rect">
            <a:avLst/>
          </a:prstGeom>
        </p:spPr>
      </p:pic>
      <p:sp>
        <p:nvSpPr>
          <p:cNvPr id="4" name="Text Placeholder 3">
            <a:extLst>
              <a:ext uri="{FF2B5EF4-FFF2-40B4-BE49-F238E27FC236}">
                <a16:creationId xmlns:a16="http://schemas.microsoft.com/office/drawing/2014/main" id="{C3276343-0B1A-4110-94C2-6D78D0ED04A0}"/>
              </a:ext>
            </a:extLst>
          </p:cNvPr>
          <p:cNvSpPr>
            <a:spLocks noGrp="1"/>
          </p:cNvSpPr>
          <p:nvPr>
            <p:ph type="body" sz="quarter" idx="11"/>
          </p:nvPr>
        </p:nvSpPr>
        <p:spPr>
          <a:xfrm>
            <a:off x="778254" y="782615"/>
            <a:ext cx="11219836" cy="441531"/>
          </a:xfrm>
        </p:spPr>
        <p:txBody>
          <a:bodyPr/>
          <a:lstStyle/>
          <a:p>
            <a:r>
              <a:rPr lang="en-US" dirty="0">
                <a:solidFill>
                  <a:schemeClr val="tx1"/>
                </a:solidFill>
              </a:rPr>
              <a:t>Overview</a:t>
            </a:r>
          </a:p>
        </p:txBody>
      </p:sp>
      <p:sp>
        <p:nvSpPr>
          <p:cNvPr id="6" name="Title 5">
            <a:extLst>
              <a:ext uri="{FF2B5EF4-FFF2-40B4-BE49-F238E27FC236}">
                <a16:creationId xmlns:a16="http://schemas.microsoft.com/office/drawing/2014/main" id="{37A96973-E6C4-4D5E-9633-0ACB8E8CE982}"/>
              </a:ext>
            </a:extLst>
          </p:cNvPr>
          <p:cNvSpPr>
            <a:spLocks noGrp="1"/>
          </p:cNvSpPr>
          <p:nvPr>
            <p:ph type="title"/>
          </p:nvPr>
        </p:nvSpPr>
        <p:spPr>
          <a:xfrm>
            <a:off x="778254" y="495922"/>
            <a:ext cx="9152697" cy="454292"/>
          </a:xfrm>
        </p:spPr>
        <p:txBody>
          <a:bodyPr/>
          <a:lstStyle/>
          <a:p>
            <a:r>
              <a:rPr lang="en-US" dirty="0">
                <a:solidFill>
                  <a:schemeClr val="accent1"/>
                </a:solidFill>
              </a:rPr>
              <a:t>Survey Introduction</a:t>
            </a:r>
          </a:p>
        </p:txBody>
      </p:sp>
    </p:spTree>
    <p:extLst>
      <p:ext uri="{BB962C8B-B14F-4D97-AF65-F5344CB8AC3E}">
        <p14:creationId xmlns:p14="http://schemas.microsoft.com/office/powerpoint/2010/main" val="7072351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9" name="Chart 8">
            <a:extLst>
              <a:ext uri="{FF2B5EF4-FFF2-40B4-BE49-F238E27FC236}">
                <a16:creationId xmlns:a16="http://schemas.microsoft.com/office/drawing/2014/main" id="{6AA6CCC0-6443-497D-BF25-2F21F2874908}"/>
              </a:ext>
            </a:extLst>
          </p:cNvPr>
          <p:cNvGraphicFramePr>
            <a:graphicFrameLocks noChangeAspect="1"/>
          </p:cNvGraphicFramePr>
          <p:nvPr>
            <p:extLst>
              <p:ext uri="{D42A27DB-BD31-4B8C-83A1-F6EECF244321}">
                <p14:modId xmlns:p14="http://schemas.microsoft.com/office/powerpoint/2010/main" val="679542948"/>
              </p:ext>
            </p:extLst>
          </p:nvPr>
        </p:nvGraphicFramePr>
        <p:xfrm>
          <a:off x="476250" y="1120222"/>
          <a:ext cx="5619751" cy="520647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5" name="Chart 14">
            <a:extLst>
              <a:ext uri="{FF2B5EF4-FFF2-40B4-BE49-F238E27FC236}">
                <a16:creationId xmlns:a16="http://schemas.microsoft.com/office/drawing/2014/main" id="{F2B48D31-CD60-411E-8B74-D34399574F27}"/>
              </a:ext>
            </a:extLst>
          </p:cNvPr>
          <p:cNvGraphicFramePr>
            <a:graphicFrameLocks noChangeAspect="1"/>
          </p:cNvGraphicFramePr>
          <p:nvPr>
            <p:extLst>
              <p:ext uri="{D42A27DB-BD31-4B8C-83A1-F6EECF244321}">
                <p14:modId xmlns:p14="http://schemas.microsoft.com/office/powerpoint/2010/main" val="2165303451"/>
              </p:ext>
            </p:extLst>
          </p:nvPr>
        </p:nvGraphicFramePr>
        <p:xfrm>
          <a:off x="6095999" y="3427671"/>
          <a:ext cx="5619752" cy="163241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9" name="Chart 18">
            <a:extLst>
              <a:ext uri="{FF2B5EF4-FFF2-40B4-BE49-F238E27FC236}">
                <a16:creationId xmlns:a16="http://schemas.microsoft.com/office/drawing/2014/main" id="{67961BE3-D1E7-46D2-824D-DB2C1CEDEC4D}"/>
              </a:ext>
            </a:extLst>
          </p:cNvPr>
          <p:cNvGraphicFramePr>
            <a:graphicFrameLocks noChangeAspect="1"/>
          </p:cNvGraphicFramePr>
          <p:nvPr>
            <p:extLst>
              <p:ext uri="{D42A27DB-BD31-4B8C-83A1-F6EECF244321}">
                <p14:modId xmlns:p14="http://schemas.microsoft.com/office/powerpoint/2010/main" val="1923095262"/>
              </p:ext>
            </p:extLst>
          </p:nvPr>
        </p:nvGraphicFramePr>
        <p:xfrm>
          <a:off x="6095999" y="5060083"/>
          <a:ext cx="5619752" cy="126661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Chart 7">
            <a:extLst>
              <a:ext uri="{FF2B5EF4-FFF2-40B4-BE49-F238E27FC236}">
                <a16:creationId xmlns:a16="http://schemas.microsoft.com/office/drawing/2014/main" id="{8D15D841-E8AE-4F7E-93B7-32EFF2233982}"/>
              </a:ext>
            </a:extLst>
          </p:cNvPr>
          <p:cNvGraphicFramePr>
            <a:graphicFrameLocks/>
          </p:cNvGraphicFramePr>
          <p:nvPr>
            <p:extLst>
              <p:ext uri="{D42A27DB-BD31-4B8C-83A1-F6EECF244321}">
                <p14:modId xmlns:p14="http://schemas.microsoft.com/office/powerpoint/2010/main" val="4144677686"/>
              </p:ext>
            </p:extLst>
          </p:nvPr>
        </p:nvGraphicFramePr>
        <p:xfrm>
          <a:off x="6095998" y="1120223"/>
          <a:ext cx="5619751" cy="2307448"/>
        </p:xfrm>
        <a:graphic>
          <a:graphicData uri="http://schemas.openxmlformats.org/drawingml/2006/chart">
            <c:chart xmlns:c="http://schemas.openxmlformats.org/drawingml/2006/chart" xmlns:r="http://schemas.openxmlformats.org/officeDocument/2006/relationships" r:id="rId6"/>
          </a:graphicData>
        </a:graphic>
      </p:graphicFrame>
      <p:sp>
        <p:nvSpPr>
          <p:cNvPr id="3" name="Title 2">
            <a:extLst>
              <a:ext uri="{FF2B5EF4-FFF2-40B4-BE49-F238E27FC236}">
                <a16:creationId xmlns:a16="http://schemas.microsoft.com/office/drawing/2014/main" id="{AF4EC0A9-ADD5-4A94-89A1-519C8BF8D7AE}"/>
              </a:ext>
            </a:extLst>
          </p:cNvPr>
          <p:cNvSpPr>
            <a:spLocks noGrp="1"/>
          </p:cNvSpPr>
          <p:nvPr>
            <p:ph type="title"/>
          </p:nvPr>
        </p:nvSpPr>
        <p:spPr>
          <a:xfrm>
            <a:off x="773765" y="485945"/>
            <a:ext cx="9152697" cy="454292"/>
          </a:xfrm>
        </p:spPr>
        <p:txBody>
          <a:bodyPr/>
          <a:lstStyle/>
          <a:p>
            <a:r>
              <a:rPr lang="en-US" dirty="0">
                <a:solidFill>
                  <a:schemeClr val="accent1"/>
                </a:solidFill>
              </a:rPr>
              <a:t>Survey Introduction</a:t>
            </a:r>
          </a:p>
        </p:txBody>
      </p:sp>
      <p:sp>
        <p:nvSpPr>
          <p:cNvPr id="5" name="Text Placeholder 4">
            <a:extLst>
              <a:ext uri="{FF2B5EF4-FFF2-40B4-BE49-F238E27FC236}">
                <a16:creationId xmlns:a16="http://schemas.microsoft.com/office/drawing/2014/main" id="{A8617449-8297-45BD-8C9D-B08710149C5F}"/>
              </a:ext>
            </a:extLst>
          </p:cNvPr>
          <p:cNvSpPr>
            <a:spLocks noGrp="1"/>
          </p:cNvSpPr>
          <p:nvPr>
            <p:ph type="body" sz="quarter" idx="11"/>
          </p:nvPr>
        </p:nvSpPr>
        <p:spPr>
          <a:xfrm>
            <a:off x="773765" y="778900"/>
            <a:ext cx="11219836" cy="441531"/>
          </a:xfrm>
        </p:spPr>
        <p:txBody>
          <a:bodyPr/>
          <a:lstStyle/>
          <a:p>
            <a:r>
              <a:rPr lang="en-US" dirty="0">
                <a:solidFill>
                  <a:schemeClr val="tx1"/>
                </a:solidFill>
              </a:rPr>
              <a:t>Respondents Summary</a:t>
            </a:r>
          </a:p>
        </p:txBody>
      </p:sp>
    </p:spTree>
    <p:extLst>
      <p:ext uri="{BB962C8B-B14F-4D97-AF65-F5344CB8AC3E}">
        <p14:creationId xmlns:p14="http://schemas.microsoft.com/office/powerpoint/2010/main" val="33019676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D17D7C6F-BA63-4A31-AE01-45C183733E5D}"/>
              </a:ext>
            </a:extLst>
          </p:cNvPr>
          <p:cNvGraphicFramePr>
            <a:graphicFrameLocks/>
          </p:cNvGraphicFramePr>
          <p:nvPr>
            <p:extLst>
              <p:ext uri="{D42A27DB-BD31-4B8C-83A1-F6EECF244321}">
                <p14:modId xmlns:p14="http://schemas.microsoft.com/office/powerpoint/2010/main" val="2867224788"/>
              </p:ext>
            </p:extLst>
          </p:nvPr>
        </p:nvGraphicFramePr>
        <p:xfrm>
          <a:off x="1438835" y="2535584"/>
          <a:ext cx="9314330" cy="3737113"/>
        </p:xfrm>
        <a:graphic>
          <a:graphicData uri="http://schemas.openxmlformats.org/drawingml/2006/chart">
            <c:chart xmlns:c="http://schemas.openxmlformats.org/drawingml/2006/chart" xmlns:r="http://schemas.openxmlformats.org/officeDocument/2006/relationships" r:id="rId3"/>
          </a:graphicData>
        </a:graphic>
      </p:graphicFrame>
      <p:grpSp>
        <p:nvGrpSpPr>
          <p:cNvPr id="5" name="Group 4">
            <a:extLst>
              <a:ext uri="{FF2B5EF4-FFF2-40B4-BE49-F238E27FC236}">
                <a16:creationId xmlns:a16="http://schemas.microsoft.com/office/drawing/2014/main" id="{9CFA8A14-0B32-49BD-AD62-9470C21D1A13}"/>
              </a:ext>
            </a:extLst>
          </p:cNvPr>
          <p:cNvGrpSpPr/>
          <p:nvPr/>
        </p:nvGrpSpPr>
        <p:grpSpPr>
          <a:xfrm>
            <a:off x="3962021" y="1609758"/>
            <a:ext cx="3975709" cy="766308"/>
            <a:chOff x="897247" y="1118529"/>
            <a:chExt cx="2981782" cy="574731"/>
          </a:xfrm>
        </p:grpSpPr>
        <p:sp>
          <p:nvSpPr>
            <p:cNvPr id="31" name="Text Placeholder 6">
              <a:extLst>
                <a:ext uri="{FF2B5EF4-FFF2-40B4-BE49-F238E27FC236}">
                  <a16:creationId xmlns:a16="http://schemas.microsoft.com/office/drawing/2014/main" id="{6EC2CFCF-282C-4627-890E-7E423BDA3ACC}"/>
                </a:ext>
              </a:extLst>
            </p:cNvPr>
            <p:cNvSpPr txBox="1">
              <a:spLocks/>
            </p:cNvSpPr>
            <p:nvPr/>
          </p:nvSpPr>
          <p:spPr>
            <a:xfrm>
              <a:off x="897247" y="1118530"/>
              <a:ext cx="850392" cy="574730"/>
            </a:xfrm>
            <a:prstGeom prst="rect">
              <a:avLst/>
            </a:prstGeom>
            <a:ln>
              <a:noFill/>
            </a:ln>
            <a:effectLst/>
          </p:spPr>
          <p:txBody>
            <a:bodyPr vert="horz" wrap="square" lIns="0" tIns="0" rIns="0" bIns="0" rtlCol="0" anchor="ctr">
              <a:noAutofit/>
            </a:bodyPr>
            <a:lstStyle>
              <a:lvl1pPr marL="0" indent="0" algn="l" defTabSz="914355" rtl="0" eaLnBrk="1" latinLnBrk="0" hangingPunct="1">
                <a:lnSpc>
                  <a:spcPts val="1600"/>
                </a:lnSpc>
                <a:spcBef>
                  <a:spcPts val="264"/>
                </a:spcBef>
                <a:spcAft>
                  <a:spcPts val="300"/>
                </a:spcAft>
                <a:buFont typeface="Arial" panose="020B0604020202020204" pitchFamily="34" charset="0"/>
                <a:buNone/>
                <a:defRPr sz="1200" i="1" kern="1200">
                  <a:solidFill>
                    <a:schemeClr val="bg1"/>
                  </a:solidFill>
                  <a:latin typeface="+mn-lt"/>
                  <a:ea typeface="+mn-ea"/>
                  <a:cs typeface="+mn-cs"/>
                </a:defRPr>
              </a:lvl1pPr>
              <a:lvl2pPr marL="182872" indent="-182872" algn="l" defTabSz="914355" rtl="0" eaLnBrk="1" latinLnBrk="0" hangingPunct="1">
                <a:lnSpc>
                  <a:spcPct val="100000"/>
                </a:lnSpc>
                <a:spcBef>
                  <a:spcPts val="600"/>
                </a:spcBef>
                <a:buClr>
                  <a:schemeClr val="accent2"/>
                </a:buClr>
                <a:buFont typeface="Arial" panose="020B0604020202020204" pitchFamily="34" charset="0"/>
                <a:buChar char="•"/>
                <a:defRPr sz="1600" kern="1200">
                  <a:solidFill>
                    <a:schemeClr val="bg1"/>
                  </a:solidFill>
                  <a:latin typeface="+mn-lt"/>
                  <a:ea typeface="+mn-ea"/>
                  <a:cs typeface="+mn-cs"/>
                </a:defRPr>
              </a:lvl2pPr>
              <a:lvl3pPr marL="342884" indent="-165092" algn="l" defTabSz="914355" rtl="0" eaLnBrk="1" latinLnBrk="0" hangingPunct="1">
                <a:lnSpc>
                  <a:spcPct val="90000"/>
                </a:lnSpc>
                <a:spcBef>
                  <a:spcPts val="500"/>
                </a:spcBef>
                <a:buClr>
                  <a:schemeClr val="tx2"/>
                </a:buClr>
                <a:buFont typeface="Calibri" panose="020F0502020204030204" pitchFamily="34" charset="0"/>
                <a:buChar char="-"/>
                <a:defRPr sz="1400" kern="1200" baseline="0">
                  <a:solidFill>
                    <a:schemeClr val="bg1"/>
                  </a:solidFill>
                  <a:latin typeface="+mn-lt"/>
                  <a:ea typeface="+mn-ea"/>
                  <a:cs typeface="+mn-cs"/>
                </a:defRPr>
              </a:lvl3pPr>
              <a:lvl4pPr marL="1657268" indent="-285736" algn="l" defTabSz="914355" rtl="0" eaLnBrk="1" latinLnBrk="0" hangingPunct="1">
                <a:lnSpc>
                  <a:spcPct val="90000"/>
                </a:lnSpc>
                <a:spcBef>
                  <a:spcPts val="500"/>
                </a:spcBef>
                <a:buFont typeface="Arial" panose="020B0604020202020204" pitchFamily="34" charset="0"/>
                <a:buChar char="•"/>
                <a:defRPr sz="1100" kern="1200">
                  <a:solidFill>
                    <a:schemeClr val="bg1"/>
                  </a:solidFill>
                  <a:latin typeface="+mn-lt"/>
                  <a:ea typeface="+mn-ea"/>
                  <a:cs typeface="+mn-cs"/>
                </a:defRPr>
              </a:lvl4pPr>
              <a:lvl5pPr marL="1828709" indent="0" algn="l" defTabSz="914355"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474"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spcBef>
                  <a:spcPts val="0"/>
                </a:spcBef>
                <a:spcAft>
                  <a:spcPts val="0"/>
                </a:spcAft>
              </a:pPr>
              <a:r>
                <a:rPr lang="en-US" sz="3733" i="0" dirty="0">
                  <a:solidFill>
                    <a:schemeClr val="bg1">
                      <a:lumMod val="50000"/>
                    </a:schemeClr>
                  </a:solidFill>
                </a:rPr>
                <a:t>377</a:t>
              </a:r>
              <a:endParaRPr lang="en-US" sz="1067" i="0" dirty="0">
                <a:solidFill>
                  <a:schemeClr val="bg1">
                    <a:lumMod val="50000"/>
                  </a:schemeClr>
                </a:solidFill>
              </a:endParaRPr>
            </a:p>
            <a:p>
              <a:pPr algn="ctr">
                <a:lnSpc>
                  <a:spcPct val="100000"/>
                </a:lnSpc>
                <a:spcBef>
                  <a:spcPts val="0"/>
                </a:spcBef>
                <a:spcAft>
                  <a:spcPts val="0"/>
                </a:spcAft>
              </a:pPr>
              <a:r>
                <a:rPr lang="en-US" sz="1067" i="0" dirty="0">
                  <a:solidFill>
                    <a:schemeClr val="bg1">
                      <a:lumMod val="50000"/>
                    </a:schemeClr>
                  </a:solidFill>
                </a:rPr>
                <a:t>PROJECTS</a:t>
              </a:r>
            </a:p>
          </p:txBody>
        </p:sp>
        <p:sp>
          <p:nvSpPr>
            <p:cNvPr id="32" name="Text Placeholder 6">
              <a:extLst>
                <a:ext uri="{FF2B5EF4-FFF2-40B4-BE49-F238E27FC236}">
                  <a16:creationId xmlns:a16="http://schemas.microsoft.com/office/drawing/2014/main" id="{313CFE2B-16D9-4727-A573-7154EB4CAE4A}"/>
                </a:ext>
              </a:extLst>
            </p:cNvPr>
            <p:cNvSpPr txBox="1">
              <a:spLocks/>
            </p:cNvSpPr>
            <p:nvPr/>
          </p:nvSpPr>
          <p:spPr>
            <a:xfrm>
              <a:off x="1962942" y="1118529"/>
              <a:ext cx="850392" cy="574729"/>
            </a:xfrm>
            <a:prstGeom prst="rect">
              <a:avLst/>
            </a:prstGeom>
            <a:ln>
              <a:noFill/>
            </a:ln>
            <a:effectLst/>
          </p:spPr>
          <p:txBody>
            <a:bodyPr vert="horz" wrap="square" lIns="0" tIns="0" rIns="0" bIns="0" rtlCol="0" anchor="ctr">
              <a:noAutofit/>
            </a:bodyPr>
            <a:lstStyle>
              <a:lvl1pPr marL="0" indent="0" algn="l" defTabSz="914355" rtl="0" eaLnBrk="1" latinLnBrk="0" hangingPunct="1">
                <a:lnSpc>
                  <a:spcPts val="1600"/>
                </a:lnSpc>
                <a:spcBef>
                  <a:spcPts val="264"/>
                </a:spcBef>
                <a:spcAft>
                  <a:spcPts val="300"/>
                </a:spcAft>
                <a:buFont typeface="Arial" panose="020B0604020202020204" pitchFamily="34" charset="0"/>
                <a:buNone/>
                <a:defRPr sz="1200" i="1" kern="1200">
                  <a:solidFill>
                    <a:schemeClr val="bg1"/>
                  </a:solidFill>
                  <a:latin typeface="+mn-lt"/>
                  <a:ea typeface="+mn-ea"/>
                  <a:cs typeface="+mn-cs"/>
                </a:defRPr>
              </a:lvl1pPr>
              <a:lvl2pPr marL="182872" indent="-182872" algn="l" defTabSz="914355" rtl="0" eaLnBrk="1" latinLnBrk="0" hangingPunct="1">
                <a:lnSpc>
                  <a:spcPct val="100000"/>
                </a:lnSpc>
                <a:spcBef>
                  <a:spcPts val="600"/>
                </a:spcBef>
                <a:buClr>
                  <a:schemeClr val="accent2"/>
                </a:buClr>
                <a:buFont typeface="Arial" panose="020B0604020202020204" pitchFamily="34" charset="0"/>
                <a:buChar char="•"/>
                <a:defRPr sz="1600" kern="1200">
                  <a:solidFill>
                    <a:schemeClr val="bg1"/>
                  </a:solidFill>
                  <a:latin typeface="+mn-lt"/>
                  <a:ea typeface="+mn-ea"/>
                  <a:cs typeface="+mn-cs"/>
                </a:defRPr>
              </a:lvl2pPr>
              <a:lvl3pPr marL="342884" indent="-165092" algn="l" defTabSz="914355" rtl="0" eaLnBrk="1" latinLnBrk="0" hangingPunct="1">
                <a:lnSpc>
                  <a:spcPct val="90000"/>
                </a:lnSpc>
                <a:spcBef>
                  <a:spcPts val="500"/>
                </a:spcBef>
                <a:buClr>
                  <a:schemeClr val="tx2"/>
                </a:buClr>
                <a:buFont typeface="Calibri" panose="020F0502020204030204" pitchFamily="34" charset="0"/>
                <a:buChar char="-"/>
                <a:defRPr sz="1400" kern="1200" baseline="0">
                  <a:solidFill>
                    <a:schemeClr val="bg1"/>
                  </a:solidFill>
                  <a:latin typeface="+mn-lt"/>
                  <a:ea typeface="+mn-ea"/>
                  <a:cs typeface="+mn-cs"/>
                </a:defRPr>
              </a:lvl3pPr>
              <a:lvl4pPr marL="1657268" indent="-285736" algn="l" defTabSz="914355" rtl="0" eaLnBrk="1" latinLnBrk="0" hangingPunct="1">
                <a:lnSpc>
                  <a:spcPct val="90000"/>
                </a:lnSpc>
                <a:spcBef>
                  <a:spcPts val="500"/>
                </a:spcBef>
                <a:buFont typeface="Arial" panose="020B0604020202020204" pitchFamily="34" charset="0"/>
                <a:buChar char="•"/>
                <a:defRPr sz="1100" kern="1200">
                  <a:solidFill>
                    <a:schemeClr val="bg1"/>
                  </a:solidFill>
                  <a:latin typeface="+mn-lt"/>
                  <a:ea typeface="+mn-ea"/>
                  <a:cs typeface="+mn-cs"/>
                </a:defRPr>
              </a:lvl4pPr>
              <a:lvl5pPr marL="1828709" indent="0" algn="l" defTabSz="914355"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474"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spcBef>
                  <a:spcPts val="0"/>
                </a:spcBef>
                <a:spcAft>
                  <a:spcPts val="0"/>
                </a:spcAft>
              </a:pPr>
              <a:r>
                <a:rPr lang="en-US" sz="3733" i="0" dirty="0">
                  <a:solidFill>
                    <a:schemeClr val="bg1">
                      <a:lumMod val="50000"/>
                    </a:schemeClr>
                  </a:solidFill>
                </a:rPr>
                <a:t>167</a:t>
              </a:r>
              <a:endParaRPr lang="en-US" sz="1067" i="0" dirty="0">
                <a:solidFill>
                  <a:schemeClr val="bg1">
                    <a:lumMod val="50000"/>
                  </a:schemeClr>
                </a:solidFill>
              </a:endParaRPr>
            </a:p>
            <a:p>
              <a:pPr algn="ctr">
                <a:lnSpc>
                  <a:spcPct val="100000"/>
                </a:lnSpc>
                <a:spcBef>
                  <a:spcPts val="0"/>
                </a:spcBef>
                <a:spcAft>
                  <a:spcPts val="0"/>
                </a:spcAft>
              </a:pPr>
              <a:r>
                <a:rPr lang="en-US" sz="1067" i="0" dirty="0">
                  <a:solidFill>
                    <a:schemeClr val="bg1">
                      <a:lumMod val="50000"/>
                    </a:schemeClr>
                  </a:solidFill>
                </a:rPr>
                <a:t>CUSTOMERS</a:t>
              </a:r>
            </a:p>
          </p:txBody>
        </p:sp>
        <p:sp>
          <p:nvSpPr>
            <p:cNvPr id="33" name="Text Placeholder 6">
              <a:extLst>
                <a:ext uri="{FF2B5EF4-FFF2-40B4-BE49-F238E27FC236}">
                  <a16:creationId xmlns:a16="http://schemas.microsoft.com/office/drawing/2014/main" id="{0F6D2E50-2BEE-464D-AAD2-1801BE31D64A}"/>
                </a:ext>
              </a:extLst>
            </p:cNvPr>
            <p:cNvSpPr txBox="1">
              <a:spLocks/>
            </p:cNvSpPr>
            <p:nvPr/>
          </p:nvSpPr>
          <p:spPr>
            <a:xfrm>
              <a:off x="3028637" y="1118529"/>
              <a:ext cx="850392" cy="574729"/>
            </a:xfrm>
            <a:prstGeom prst="rect">
              <a:avLst/>
            </a:prstGeom>
            <a:ln>
              <a:noFill/>
            </a:ln>
            <a:effectLst/>
          </p:spPr>
          <p:txBody>
            <a:bodyPr vert="horz" wrap="square" lIns="0" tIns="0" rIns="0" bIns="0" rtlCol="0" anchor="ctr">
              <a:noAutofit/>
            </a:bodyPr>
            <a:lstStyle>
              <a:lvl1pPr marL="0" indent="0" algn="l" defTabSz="914355" rtl="0" eaLnBrk="1" latinLnBrk="0" hangingPunct="1">
                <a:lnSpc>
                  <a:spcPts val="1600"/>
                </a:lnSpc>
                <a:spcBef>
                  <a:spcPts val="264"/>
                </a:spcBef>
                <a:spcAft>
                  <a:spcPts val="300"/>
                </a:spcAft>
                <a:buFont typeface="Arial" panose="020B0604020202020204" pitchFamily="34" charset="0"/>
                <a:buNone/>
                <a:defRPr sz="1200" i="1" kern="1200">
                  <a:solidFill>
                    <a:schemeClr val="bg1"/>
                  </a:solidFill>
                  <a:latin typeface="+mn-lt"/>
                  <a:ea typeface="+mn-ea"/>
                  <a:cs typeface="+mn-cs"/>
                </a:defRPr>
              </a:lvl1pPr>
              <a:lvl2pPr marL="182872" indent="-182872" algn="l" defTabSz="914355" rtl="0" eaLnBrk="1" latinLnBrk="0" hangingPunct="1">
                <a:lnSpc>
                  <a:spcPct val="100000"/>
                </a:lnSpc>
                <a:spcBef>
                  <a:spcPts val="600"/>
                </a:spcBef>
                <a:buClr>
                  <a:schemeClr val="accent2"/>
                </a:buClr>
                <a:buFont typeface="Arial" panose="020B0604020202020204" pitchFamily="34" charset="0"/>
                <a:buChar char="•"/>
                <a:defRPr sz="1600" kern="1200">
                  <a:solidFill>
                    <a:schemeClr val="bg1"/>
                  </a:solidFill>
                  <a:latin typeface="+mn-lt"/>
                  <a:ea typeface="+mn-ea"/>
                  <a:cs typeface="+mn-cs"/>
                </a:defRPr>
              </a:lvl2pPr>
              <a:lvl3pPr marL="342884" indent="-165092" algn="l" defTabSz="914355" rtl="0" eaLnBrk="1" latinLnBrk="0" hangingPunct="1">
                <a:lnSpc>
                  <a:spcPct val="90000"/>
                </a:lnSpc>
                <a:spcBef>
                  <a:spcPts val="500"/>
                </a:spcBef>
                <a:buClr>
                  <a:schemeClr val="tx2"/>
                </a:buClr>
                <a:buFont typeface="Calibri" panose="020F0502020204030204" pitchFamily="34" charset="0"/>
                <a:buChar char="-"/>
                <a:defRPr sz="1400" kern="1200" baseline="0">
                  <a:solidFill>
                    <a:schemeClr val="bg1"/>
                  </a:solidFill>
                  <a:latin typeface="+mn-lt"/>
                  <a:ea typeface="+mn-ea"/>
                  <a:cs typeface="+mn-cs"/>
                </a:defRPr>
              </a:lvl3pPr>
              <a:lvl4pPr marL="1657268" indent="-285736" algn="l" defTabSz="914355" rtl="0" eaLnBrk="1" latinLnBrk="0" hangingPunct="1">
                <a:lnSpc>
                  <a:spcPct val="90000"/>
                </a:lnSpc>
                <a:spcBef>
                  <a:spcPts val="500"/>
                </a:spcBef>
                <a:buFont typeface="Arial" panose="020B0604020202020204" pitchFamily="34" charset="0"/>
                <a:buChar char="•"/>
                <a:defRPr sz="1100" kern="1200">
                  <a:solidFill>
                    <a:schemeClr val="bg1"/>
                  </a:solidFill>
                  <a:latin typeface="+mn-lt"/>
                  <a:ea typeface="+mn-ea"/>
                  <a:cs typeface="+mn-cs"/>
                </a:defRPr>
              </a:lvl4pPr>
              <a:lvl5pPr marL="1828709" indent="0" algn="l" defTabSz="914355"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474"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8" algn="l" defTabSz="91435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spcBef>
                  <a:spcPts val="0"/>
                </a:spcBef>
                <a:spcAft>
                  <a:spcPts val="0"/>
                </a:spcAft>
              </a:pPr>
              <a:r>
                <a:rPr lang="en-US" sz="3733" i="0" dirty="0">
                  <a:solidFill>
                    <a:schemeClr val="bg1">
                      <a:lumMod val="50000"/>
                    </a:schemeClr>
                  </a:solidFill>
                </a:rPr>
                <a:t>17</a:t>
              </a:r>
              <a:endParaRPr lang="en-US" sz="1067" i="0" dirty="0">
                <a:solidFill>
                  <a:schemeClr val="bg1">
                    <a:lumMod val="50000"/>
                  </a:schemeClr>
                </a:solidFill>
              </a:endParaRPr>
            </a:p>
            <a:p>
              <a:pPr algn="ctr">
                <a:lnSpc>
                  <a:spcPct val="100000"/>
                </a:lnSpc>
                <a:spcBef>
                  <a:spcPts val="0"/>
                </a:spcBef>
                <a:spcAft>
                  <a:spcPts val="0"/>
                </a:spcAft>
              </a:pPr>
              <a:r>
                <a:rPr lang="en-US" sz="1067" i="0" dirty="0">
                  <a:solidFill>
                    <a:schemeClr val="bg1">
                      <a:lumMod val="50000"/>
                    </a:schemeClr>
                  </a:solidFill>
                </a:rPr>
                <a:t>DOMAINS</a:t>
              </a:r>
            </a:p>
          </p:txBody>
        </p:sp>
      </p:grpSp>
      <p:sp>
        <p:nvSpPr>
          <p:cNvPr id="4" name="TextBox 3">
            <a:extLst>
              <a:ext uri="{FF2B5EF4-FFF2-40B4-BE49-F238E27FC236}">
                <a16:creationId xmlns:a16="http://schemas.microsoft.com/office/drawing/2014/main" id="{7DBC8B38-8E5E-4DD2-A5AA-EC1EB4D61DDE}"/>
              </a:ext>
            </a:extLst>
          </p:cNvPr>
          <p:cNvSpPr txBox="1"/>
          <p:nvPr/>
        </p:nvSpPr>
        <p:spPr>
          <a:xfrm>
            <a:off x="4947094" y="1162914"/>
            <a:ext cx="2214196" cy="338554"/>
          </a:xfrm>
          <a:prstGeom prst="rect">
            <a:avLst/>
          </a:prstGeom>
          <a:noFill/>
        </p:spPr>
        <p:txBody>
          <a:bodyPr wrap="none" rtlCol="0">
            <a:spAutoFit/>
          </a:bodyPr>
          <a:lstStyle/>
          <a:p>
            <a:pPr algn="ctr"/>
            <a:r>
              <a:rPr lang="en-US" sz="1600" b="1" dirty="0">
                <a:solidFill>
                  <a:schemeClr val="bg1">
                    <a:lumMod val="50000"/>
                  </a:schemeClr>
                </a:solidFill>
              </a:rPr>
              <a:t>Total Distinct Count</a:t>
            </a:r>
          </a:p>
        </p:txBody>
      </p:sp>
      <p:sp>
        <p:nvSpPr>
          <p:cNvPr id="14" name="Title 2">
            <a:extLst>
              <a:ext uri="{FF2B5EF4-FFF2-40B4-BE49-F238E27FC236}">
                <a16:creationId xmlns:a16="http://schemas.microsoft.com/office/drawing/2014/main" id="{F7989D77-306D-4B97-AAE6-0D7C8C34BC0C}"/>
              </a:ext>
            </a:extLst>
          </p:cNvPr>
          <p:cNvSpPr>
            <a:spLocks noGrp="1"/>
          </p:cNvSpPr>
          <p:nvPr>
            <p:ph type="title"/>
          </p:nvPr>
        </p:nvSpPr>
        <p:spPr>
          <a:xfrm>
            <a:off x="773765" y="485945"/>
            <a:ext cx="9152697" cy="454292"/>
          </a:xfrm>
        </p:spPr>
        <p:txBody>
          <a:bodyPr/>
          <a:lstStyle/>
          <a:p>
            <a:r>
              <a:rPr lang="en-US" dirty="0">
                <a:solidFill>
                  <a:schemeClr val="accent1"/>
                </a:solidFill>
              </a:rPr>
              <a:t>Survey Introduction</a:t>
            </a:r>
          </a:p>
        </p:txBody>
      </p:sp>
      <p:sp>
        <p:nvSpPr>
          <p:cNvPr id="15" name="Text Placeholder 4">
            <a:extLst>
              <a:ext uri="{FF2B5EF4-FFF2-40B4-BE49-F238E27FC236}">
                <a16:creationId xmlns:a16="http://schemas.microsoft.com/office/drawing/2014/main" id="{B01636F0-81D0-4789-92CE-2326E5F479FD}"/>
              </a:ext>
            </a:extLst>
          </p:cNvPr>
          <p:cNvSpPr>
            <a:spLocks noGrp="1"/>
          </p:cNvSpPr>
          <p:nvPr>
            <p:ph type="body" sz="quarter" idx="11"/>
          </p:nvPr>
        </p:nvSpPr>
        <p:spPr>
          <a:xfrm>
            <a:off x="773765" y="778900"/>
            <a:ext cx="11219836" cy="441531"/>
          </a:xfrm>
        </p:spPr>
        <p:txBody>
          <a:bodyPr/>
          <a:lstStyle/>
          <a:p>
            <a:r>
              <a:rPr lang="en-US" dirty="0">
                <a:solidFill>
                  <a:schemeClr val="tx1"/>
                </a:solidFill>
              </a:rPr>
              <a:t>Projects and Customers</a:t>
            </a:r>
          </a:p>
        </p:txBody>
      </p:sp>
    </p:spTree>
    <p:extLst>
      <p:ext uri="{BB962C8B-B14F-4D97-AF65-F5344CB8AC3E}">
        <p14:creationId xmlns:p14="http://schemas.microsoft.com/office/powerpoint/2010/main" val="3949847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5" name="TextBox 94">
            <a:extLst>
              <a:ext uri="{FF2B5EF4-FFF2-40B4-BE49-F238E27FC236}">
                <a16:creationId xmlns:a16="http://schemas.microsoft.com/office/drawing/2014/main" id="{2FC4D0E8-4C8D-4A82-A0DB-0C0CD0693F1C}"/>
              </a:ext>
            </a:extLst>
          </p:cNvPr>
          <p:cNvSpPr txBox="1"/>
          <p:nvPr/>
        </p:nvSpPr>
        <p:spPr>
          <a:xfrm>
            <a:off x="773766" y="1162214"/>
            <a:ext cx="7850282" cy="943848"/>
          </a:xfrm>
          <a:prstGeom prst="rect">
            <a:avLst/>
          </a:prstGeom>
          <a:noFill/>
        </p:spPr>
        <p:txBody>
          <a:bodyPr wrap="square" rtlCol="0">
            <a:spAutoFit/>
          </a:bodyPr>
          <a:lstStyle/>
          <a:p>
            <a:pPr algn="just">
              <a:spcBef>
                <a:spcPts val="400"/>
              </a:spcBef>
            </a:pPr>
            <a:r>
              <a:rPr lang="en-US" sz="1600" b="1" dirty="0">
                <a:solidFill>
                  <a:schemeClr val="accent2">
                    <a:lumMod val="50000"/>
                  </a:schemeClr>
                </a:solidFill>
              </a:rPr>
              <a:t>UNICORNS: 2%</a:t>
            </a:r>
          </a:p>
          <a:p>
            <a:pPr algn="just">
              <a:spcBef>
                <a:spcPts val="400"/>
              </a:spcBef>
            </a:pPr>
            <a:r>
              <a:rPr lang="en-US" sz="1200" dirty="0"/>
              <a:t>Top performers which can release features to Pre-Production or Production instance within </a:t>
            </a:r>
            <a:r>
              <a:rPr lang="en-US" sz="1200" b="1" dirty="0"/>
              <a:t>1 hour </a:t>
            </a:r>
            <a:r>
              <a:rPr lang="en-US" sz="1200" dirty="0"/>
              <a:t>and typically have high Unit test coverage </a:t>
            </a:r>
            <a:r>
              <a:rPr lang="en-US" sz="1200" b="1" dirty="0"/>
              <a:t>&gt;80%,</a:t>
            </a:r>
            <a:r>
              <a:rPr lang="en-US" sz="1200" dirty="0"/>
              <a:t> high test automation coverage </a:t>
            </a:r>
            <a:r>
              <a:rPr lang="en-US" sz="1200" b="1" dirty="0"/>
              <a:t>&gt;80%</a:t>
            </a:r>
            <a:r>
              <a:rPr lang="en-US" sz="1200" dirty="0"/>
              <a:t>, heavy focus on non-UI tests </a:t>
            </a:r>
            <a:r>
              <a:rPr lang="en-US" sz="1200" b="1" dirty="0"/>
              <a:t>&gt;50%</a:t>
            </a:r>
            <a:r>
              <a:rPr lang="en-US" sz="1200" dirty="0"/>
              <a:t> and fast feedback on test results </a:t>
            </a:r>
            <a:r>
              <a:rPr lang="en-US" sz="1200" b="1" dirty="0"/>
              <a:t>&lt; 1 hour</a:t>
            </a:r>
            <a:r>
              <a:rPr lang="en-US" sz="1200" dirty="0"/>
              <a:t>. Serverless architecture is distinctive for this segment.</a:t>
            </a:r>
            <a:endParaRPr lang="en-US" sz="1200" b="1" dirty="0"/>
          </a:p>
        </p:txBody>
      </p:sp>
      <p:graphicFrame>
        <p:nvGraphicFramePr>
          <p:cNvPr id="106" name="Chart 105">
            <a:extLst>
              <a:ext uri="{FF2B5EF4-FFF2-40B4-BE49-F238E27FC236}">
                <a16:creationId xmlns:a16="http://schemas.microsoft.com/office/drawing/2014/main" id="{C77638C4-A467-4442-BDBD-8A70EB4D5692}"/>
              </a:ext>
            </a:extLst>
          </p:cNvPr>
          <p:cNvGraphicFramePr/>
          <p:nvPr/>
        </p:nvGraphicFramePr>
        <p:xfrm>
          <a:off x="6325657" y="1873617"/>
          <a:ext cx="1054943" cy="862353"/>
        </p:xfrm>
        <a:graphic>
          <a:graphicData uri="http://schemas.openxmlformats.org/drawingml/2006/chart">
            <c:chart xmlns:c="http://schemas.openxmlformats.org/drawingml/2006/chart" xmlns:r="http://schemas.openxmlformats.org/officeDocument/2006/relationships" r:id="rId3"/>
          </a:graphicData>
        </a:graphic>
      </p:graphicFrame>
      <p:sp>
        <p:nvSpPr>
          <p:cNvPr id="131" name="TextBox 130">
            <a:extLst>
              <a:ext uri="{FF2B5EF4-FFF2-40B4-BE49-F238E27FC236}">
                <a16:creationId xmlns:a16="http://schemas.microsoft.com/office/drawing/2014/main" id="{D5B9D7EB-B8A2-4617-8CE0-9FF316A66CB7}"/>
              </a:ext>
            </a:extLst>
          </p:cNvPr>
          <p:cNvSpPr txBox="1"/>
          <p:nvPr/>
        </p:nvSpPr>
        <p:spPr>
          <a:xfrm>
            <a:off x="773766" y="2198573"/>
            <a:ext cx="7850282" cy="943848"/>
          </a:xfrm>
          <a:prstGeom prst="rect">
            <a:avLst/>
          </a:prstGeom>
          <a:noFill/>
        </p:spPr>
        <p:txBody>
          <a:bodyPr wrap="square" rtlCol="0">
            <a:spAutoFit/>
          </a:bodyPr>
          <a:lstStyle/>
          <a:p>
            <a:pPr algn="just">
              <a:spcBef>
                <a:spcPts val="400"/>
              </a:spcBef>
            </a:pPr>
            <a:r>
              <a:rPr lang="en-US" sz="1600" b="1" dirty="0">
                <a:solidFill>
                  <a:schemeClr val="accent2">
                    <a:lumMod val="50000"/>
                  </a:schemeClr>
                </a:solidFill>
              </a:rPr>
              <a:t>HIGH PERFORMERS: 6%</a:t>
            </a:r>
          </a:p>
          <a:p>
            <a:pPr algn="just">
              <a:spcBef>
                <a:spcPts val="400"/>
              </a:spcBef>
            </a:pPr>
            <a:r>
              <a:rPr lang="en-US" sz="1200" dirty="0"/>
              <a:t>Projects which can release features to Pre-Production or Production instance within </a:t>
            </a:r>
            <a:r>
              <a:rPr lang="en-US" sz="1200" b="1" dirty="0"/>
              <a:t>1 day </a:t>
            </a:r>
            <a:r>
              <a:rPr lang="en-US" sz="1200" dirty="0"/>
              <a:t>are typically represented by Cloud-Native applications with Microservices-based architecture. They are mainly characterized by mature test pyramid with </a:t>
            </a:r>
            <a:r>
              <a:rPr lang="en-US" sz="1200" b="1" dirty="0"/>
              <a:t>&gt; 80%</a:t>
            </a:r>
            <a:r>
              <a:rPr lang="en-US" sz="1200" dirty="0"/>
              <a:t> API tests and high level of test automation maturity.</a:t>
            </a:r>
            <a:endParaRPr lang="en-US" sz="1200" b="1" dirty="0"/>
          </a:p>
        </p:txBody>
      </p:sp>
      <p:sp>
        <p:nvSpPr>
          <p:cNvPr id="132" name="TextBox 131">
            <a:extLst>
              <a:ext uri="{FF2B5EF4-FFF2-40B4-BE49-F238E27FC236}">
                <a16:creationId xmlns:a16="http://schemas.microsoft.com/office/drawing/2014/main" id="{AEFAD093-19C3-48E7-B411-C51C8306ECFB}"/>
              </a:ext>
            </a:extLst>
          </p:cNvPr>
          <p:cNvSpPr txBox="1"/>
          <p:nvPr/>
        </p:nvSpPr>
        <p:spPr>
          <a:xfrm>
            <a:off x="773766" y="3234754"/>
            <a:ext cx="7850282" cy="1128514"/>
          </a:xfrm>
          <a:prstGeom prst="rect">
            <a:avLst/>
          </a:prstGeom>
          <a:noFill/>
        </p:spPr>
        <p:txBody>
          <a:bodyPr wrap="square" rtlCol="0">
            <a:spAutoFit/>
          </a:bodyPr>
          <a:lstStyle/>
          <a:p>
            <a:pPr algn="just">
              <a:spcBef>
                <a:spcPts val="400"/>
              </a:spcBef>
            </a:pPr>
            <a:r>
              <a:rPr lang="en-US" sz="1600" b="1" dirty="0">
                <a:solidFill>
                  <a:schemeClr val="accent2">
                    <a:lumMod val="50000"/>
                  </a:schemeClr>
                </a:solidFill>
              </a:rPr>
              <a:t>TRANSITIONING PROJECTS: 11%</a:t>
            </a:r>
          </a:p>
          <a:p>
            <a:pPr algn="just">
              <a:spcBef>
                <a:spcPts val="400"/>
              </a:spcBef>
            </a:pPr>
            <a:r>
              <a:rPr lang="en-US" sz="1200" dirty="0"/>
              <a:t>This segment is represented by projects which can deliver to  Pre-Production or Production instance within </a:t>
            </a:r>
            <a:r>
              <a:rPr lang="en-US" sz="1200" b="1" dirty="0"/>
              <a:t>1 week.</a:t>
            </a:r>
            <a:r>
              <a:rPr lang="en-US" sz="1200" dirty="0"/>
              <a:t> Analysis shows that test automation level is close to high performers with </a:t>
            </a:r>
            <a:r>
              <a:rPr lang="en-US" sz="1200" b="1" dirty="0"/>
              <a:t>&gt; 90% pass ratio</a:t>
            </a:r>
            <a:r>
              <a:rPr lang="ru-RU" sz="1200" b="1" dirty="0"/>
              <a:t> </a:t>
            </a:r>
            <a:r>
              <a:rPr lang="en-US" sz="1200" dirty="0"/>
              <a:t>however the differentiator is much longer duration of automated suite: </a:t>
            </a:r>
            <a:r>
              <a:rPr lang="en-US" sz="1200" b="1" dirty="0"/>
              <a:t>around 8 hours </a:t>
            </a:r>
            <a:r>
              <a:rPr lang="en-US" sz="1200" dirty="0"/>
              <a:t>and higher level of GUI tests</a:t>
            </a:r>
            <a:r>
              <a:rPr lang="en-US" sz="1200" b="1" dirty="0"/>
              <a:t> &gt; 50%</a:t>
            </a:r>
            <a:r>
              <a:rPr lang="en-US" sz="1200" dirty="0"/>
              <a:t>.</a:t>
            </a:r>
            <a:endParaRPr lang="en-US" sz="1200" b="1" dirty="0"/>
          </a:p>
        </p:txBody>
      </p:sp>
      <p:sp>
        <p:nvSpPr>
          <p:cNvPr id="133" name="TextBox 132">
            <a:extLst>
              <a:ext uri="{FF2B5EF4-FFF2-40B4-BE49-F238E27FC236}">
                <a16:creationId xmlns:a16="http://schemas.microsoft.com/office/drawing/2014/main" id="{A44BF361-CE79-42FD-88AE-F132D950F5AF}"/>
              </a:ext>
            </a:extLst>
          </p:cNvPr>
          <p:cNvSpPr txBox="1"/>
          <p:nvPr/>
        </p:nvSpPr>
        <p:spPr>
          <a:xfrm>
            <a:off x="773766" y="4455601"/>
            <a:ext cx="7850282" cy="1128514"/>
          </a:xfrm>
          <a:prstGeom prst="rect">
            <a:avLst/>
          </a:prstGeom>
          <a:noFill/>
        </p:spPr>
        <p:txBody>
          <a:bodyPr wrap="square" rtlCol="0">
            <a:spAutoFit/>
          </a:bodyPr>
          <a:lstStyle/>
          <a:p>
            <a:pPr algn="just">
              <a:spcBef>
                <a:spcPts val="400"/>
              </a:spcBef>
            </a:pPr>
            <a:r>
              <a:rPr lang="en-US" sz="1600" b="1" dirty="0">
                <a:solidFill>
                  <a:schemeClr val="accent2">
                    <a:lumMod val="50000"/>
                  </a:schemeClr>
                </a:solidFill>
              </a:rPr>
              <a:t>AVERAGE PERFORMERS: 27%</a:t>
            </a:r>
          </a:p>
          <a:p>
            <a:pPr algn="just">
              <a:spcBef>
                <a:spcPts val="400"/>
              </a:spcBef>
            </a:pPr>
            <a:r>
              <a:rPr lang="en-US" sz="1200" dirty="0"/>
              <a:t>Projects which deliver new functionality within </a:t>
            </a:r>
            <a:r>
              <a:rPr lang="en-US" sz="1200" b="1" dirty="0"/>
              <a:t>1 month </a:t>
            </a:r>
            <a:r>
              <a:rPr lang="en-US" sz="1200" dirty="0"/>
              <a:t>and mostly having purely manual testing activities. Typically, tightly-coupled architecture is used often based on legacy technologies. If test automation exists, the maturity is not high with low level of automation coverage, large number of tests and disbalanced test pyramid.</a:t>
            </a:r>
          </a:p>
        </p:txBody>
      </p:sp>
      <p:sp>
        <p:nvSpPr>
          <p:cNvPr id="134" name="TextBox 133">
            <a:extLst>
              <a:ext uri="{FF2B5EF4-FFF2-40B4-BE49-F238E27FC236}">
                <a16:creationId xmlns:a16="http://schemas.microsoft.com/office/drawing/2014/main" id="{235F5BCB-996D-4663-96DE-438741F4298C}"/>
              </a:ext>
            </a:extLst>
          </p:cNvPr>
          <p:cNvSpPr txBox="1"/>
          <p:nvPr/>
        </p:nvSpPr>
        <p:spPr>
          <a:xfrm>
            <a:off x="773766" y="5676448"/>
            <a:ext cx="7850282" cy="943848"/>
          </a:xfrm>
          <a:prstGeom prst="rect">
            <a:avLst/>
          </a:prstGeom>
          <a:noFill/>
        </p:spPr>
        <p:txBody>
          <a:bodyPr wrap="square" rtlCol="0">
            <a:spAutoFit/>
          </a:bodyPr>
          <a:lstStyle/>
          <a:p>
            <a:pPr algn="just">
              <a:spcBef>
                <a:spcPts val="400"/>
              </a:spcBef>
            </a:pPr>
            <a:r>
              <a:rPr lang="en-US" sz="1600" b="1" dirty="0">
                <a:solidFill>
                  <a:schemeClr val="accent2">
                    <a:lumMod val="50000"/>
                  </a:schemeClr>
                </a:solidFill>
              </a:rPr>
              <a:t>LOWER PERFORMERS: 12%</a:t>
            </a:r>
          </a:p>
          <a:p>
            <a:pPr algn="just">
              <a:spcBef>
                <a:spcPts val="400"/>
              </a:spcBef>
            </a:pPr>
            <a:r>
              <a:rPr lang="en-US" sz="1200" dirty="0"/>
              <a:t>Projects with full validation cycle for new features </a:t>
            </a:r>
            <a:r>
              <a:rPr lang="en-US" sz="1200" b="1" dirty="0"/>
              <a:t>longer than 1 month </a:t>
            </a:r>
            <a:r>
              <a:rPr lang="en-US" sz="1200" dirty="0"/>
              <a:t>and typically having low functional automation coverage </a:t>
            </a:r>
            <a:r>
              <a:rPr lang="en-US" sz="1200" b="1" dirty="0"/>
              <a:t>&lt; 50%</a:t>
            </a:r>
            <a:r>
              <a:rPr lang="en-US" sz="1200" dirty="0"/>
              <a:t>, low Unit test coverage </a:t>
            </a:r>
            <a:r>
              <a:rPr lang="en-US" sz="1200" b="1" dirty="0"/>
              <a:t>&lt; 50%</a:t>
            </a:r>
            <a:r>
              <a:rPr lang="en-US" sz="1200" dirty="0"/>
              <a:t>, unstable tests with pass ratio </a:t>
            </a:r>
            <a:r>
              <a:rPr lang="en-US" sz="1200" b="1" dirty="0"/>
              <a:t>&lt; 50%, </a:t>
            </a:r>
            <a:r>
              <a:rPr lang="en-US" sz="1200" dirty="0"/>
              <a:t>high number of functional tests </a:t>
            </a:r>
            <a:r>
              <a:rPr lang="en-US" sz="1200" b="1" dirty="0"/>
              <a:t>&gt; 5000 </a:t>
            </a:r>
            <a:r>
              <a:rPr lang="en-US" sz="1200" dirty="0"/>
              <a:t>and test run time </a:t>
            </a:r>
            <a:r>
              <a:rPr lang="en-US" sz="1200" b="1" dirty="0"/>
              <a:t>much longer than 8 hours</a:t>
            </a:r>
            <a:r>
              <a:rPr lang="en-US" sz="1200" dirty="0"/>
              <a:t>.</a:t>
            </a:r>
          </a:p>
        </p:txBody>
      </p:sp>
      <p:graphicFrame>
        <p:nvGraphicFramePr>
          <p:cNvPr id="137" name="Chart 136">
            <a:extLst>
              <a:ext uri="{FF2B5EF4-FFF2-40B4-BE49-F238E27FC236}">
                <a16:creationId xmlns:a16="http://schemas.microsoft.com/office/drawing/2014/main" id="{7DF2B27C-1052-476D-9A96-CD45434F6AB5}"/>
              </a:ext>
            </a:extLst>
          </p:cNvPr>
          <p:cNvGraphicFramePr>
            <a:graphicFrameLocks/>
          </p:cNvGraphicFramePr>
          <p:nvPr>
            <p:extLst>
              <p:ext uri="{D42A27DB-BD31-4B8C-83A1-F6EECF244321}">
                <p14:modId xmlns:p14="http://schemas.microsoft.com/office/powerpoint/2010/main" val="1640581170"/>
              </p:ext>
            </p:extLst>
          </p:nvPr>
        </p:nvGraphicFramePr>
        <p:xfrm>
          <a:off x="8771222" y="1162214"/>
          <a:ext cx="3300071" cy="5458082"/>
        </p:xfrm>
        <a:graphic>
          <a:graphicData uri="http://schemas.openxmlformats.org/drawingml/2006/chart">
            <c:chart xmlns:c="http://schemas.openxmlformats.org/drawingml/2006/chart" xmlns:r="http://schemas.openxmlformats.org/officeDocument/2006/relationships" r:id="rId4"/>
          </a:graphicData>
        </a:graphic>
      </p:graphicFrame>
      <p:sp>
        <p:nvSpPr>
          <p:cNvPr id="21" name="Title 2">
            <a:extLst>
              <a:ext uri="{FF2B5EF4-FFF2-40B4-BE49-F238E27FC236}">
                <a16:creationId xmlns:a16="http://schemas.microsoft.com/office/drawing/2014/main" id="{7BA17EC3-10C2-4411-953A-D5C736A4AC02}"/>
              </a:ext>
            </a:extLst>
          </p:cNvPr>
          <p:cNvSpPr>
            <a:spLocks noGrp="1"/>
          </p:cNvSpPr>
          <p:nvPr>
            <p:ph type="title"/>
          </p:nvPr>
        </p:nvSpPr>
        <p:spPr>
          <a:xfrm>
            <a:off x="773765" y="317873"/>
            <a:ext cx="9152697" cy="454292"/>
          </a:xfrm>
        </p:spPr>
        <p:txBody>
          <a:bodyPr/>
          <a:lstStyle/>
          <a:p>
            <a:r>
              <a:rPr lang="en-US" dirty="0">
                <a:solidFill>
                  <a:schemeClr val="accent1"/>
                </a:solidFill>
              </a:rPr>
              <a:t>Summary on Continuous Testing Maturity</a:t>
            </a:r>
          </a:p>
        </p:txBody>
      </p:sp>
      <p:sp>
        <p:nvSpPr>
          <p:cNvPr id="22" name="Text Placeholder 4">
            <a:extLst>
              <a:ext uri="{FF2B5EF4-FFF2-40B4-BE49-F238E27FC236}">
                <a16:creationId xmlns:a16="http://schemas.microsoft.com/office/drawing/2014/main" id="{C2609589-DD12-4B6D-9AFA-C4188D34AA00}"/>
              </a:ext>
            </a:extLst>
          </p:cNvPr>
          <p:cNvSpPr>
            <a:spLocks noGrp="1"/>
          </p:cNvSpPr>
          <p:nvPr>
            <p:ph type="body" sz="quarter" idx="11"/>
          </p:nvPr>
        </p:nvSpPr>
        <p:spPr>
          <a:xfrm>
            <a:off x="773765" y="610828"/>
            <a:ext cx="11219836" cy="441531"/>
          </a:xfrm>
        </p:spPr>
        <p:txBody>
          <a:bodyPr/>
          <a:lstStyle/>
          <a:p>
            <a:r>
              <a:rPr lang="en-US" dirty="0">
                <a:solidFill>
                  <a:schemeClr val="tx1"/>
                </a:solidFill>
              </a:rPr>
              <a:t>Project Segments</a:t>
            </a:r>
          </a:p>
        </p:txBody>
      </p:sp>
    </p:spTree>
    <p:extLst>
      <p:ext uri="{BB962C8B-B14F-4D97-AF65-F5344CB8AC3E}">
        <p14:creationId xmlns:p14="http://schemas.microsoft.com/office/powerpoint/2010/main" val="2470932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6585704-D236-4985-B56C-4BF1DDDE1792}"/>
              </a:ext>
            </a:extLst>
          </p:cNvPr>
          <p:cNvSpPr txBox="1"/>
          <p:nvPr/>
        </p:nvSpPr>
        <p:spPr>
          <a:xfrm>
            <a:off x="773764" y="1174775"/>
            <a:ext cx="5251557" cy="959237"/>
          </a:xfrm>
          <a:prstGeom prst="rect">
            <a:avLst/>
          </a:prstGeom>
          <a:noFill/>
        </p:spPr>
        <p:txBody>
          <a:bodyPr wrap="square" rtlCol="0">
            <a:spAutoFit/>
          </a:bodyPr>
          <a:lstStyle/>
          <a:p>
            <a:pPr algn="just">
              <a:spcAft>
                <a:spcPts val="400"/>
              </a:spcAft>
            </a:pPr>
            <a:r>
              <a:rPr lang="en-US" sz="1100" b="1" dirty="0">
                <a:solidFill>
                  <a:schemeClr val="accent2">
                    <a:lumMod val="50000"/>
                  </a:schemeClr>
                </a:solidFill>
              </a:rPr>
              <a:t>More than a third of projects deliver new features within 1 week</a:t>
            </a:r>
          </a:p>
          <a:p>
            <a:pPr algn="just">
              <a:spcAft>
                <a:spcPts val="400"/>
              </a:spcAft>
            </a:pPr>
            <a:r>
              <a:rPr lang="en-US" sz="1000" dirty="0"/>
              <a:t>The percentage of projects adopting mature Test Automation  and DevOps practices and capable to deliver features at least weekly</a:t>
            </a:r>
            <a:r>
              <a:rPr lang="en-US" sz="1000" b="1" dirty="0"/>
              <a:t> </a:t>
            </a:r>
            <a:r>
              <a:rPr lang="en-US" sz="1000" dirty="0"/>
              <a:t>is </a:t>
            </a:r>
            <a:r>
              <a:rPr lang="en-US" sz="1000" b="1" dirty="0"/>
              <a:t>38.2%</a:t>
            </a:r>
            <a:r>
              <a:rPr lang="en-US" sz="1000" dirty="0"/>
              <a:t> and the percentage is roughly stable YOY. Analysis also shows </a:t>
            </a:r>
            <a:r>
              <a:rPr lang="en-US" sz="1000" b="1" dirty="0"/>
              <a:t>9.8%</a:t>
            </a:r>
            <a:r>
              <a:rPr lang="en-US" sz="1000" dirty="0"/>
              <a:t> projects can deliver changes daily and </a:t>
            </a:r>
            <a:r>
              <a:rPr lang="en-US" sz="1000" b="1" dirty="0"/>
              <a:t>2.65% </a:t>
            </a:r>
            <a:r>
              <a:rPr lang="en-US" sz="1000" dirty="0"/>
              <a:t>- hourly.</a:t>
            </a:r>
          </a:p>
        </p:txBody>
      </p:sp>
      <p:graphicFrame>
        <p:nvGraphicFramePr>
          <p:cNvPr id="7" name="Chart 6">
            <a:extLst>
              <a:ext uri="{FF2B5EF4-FFF2-40B4-BE49-F238E27FC236}">
                <a16:creationId xmlns:a16="http://schemas.microsoft.com/office/drawing/2014/main" id="{A523EC61-EA21-4270-99B2-B057174D6D0A}"/>
              </a:ext>
            </a:extLst>
          </p:cNvPr>
          <p:cNvGraphicFramePr>
            <a:graphicFrameLocks/>
          </p:cNvGraphicFramePr>
          <p:nvPr/>
        </p:nvGraphicFramePr>
        <p:xfrm>
          <a:off x="6166681" y="1176450"/>
          <a:ext cx="5774303" cy="886881"/>
        </p:xfrm>
        <a:graphic>
          <a:graphicData uri="http://schemas.openxmlformats.org/drawingml/2006/chart">
            <c:chart xmlns:c="http://schemas.openxmlformats.org/drawingml/2006/chart" xmlns:r="http://schemas.openxmlformats.org/officeDocument/2006/relationships" r:id="rId3"/>
          </a:graphicData>
        </a:graphic>
      </p:graphicFrame>
      <p:sp>
        <p:nvSpPr>
          <p:cNvPr id="33" name="TextBox 32">
            <a:extLst>
              <a:ext uri="{FF2B5EF4-FFF2-40B4-BE49-F238E27FC236}">
                <a16:creationId xmlns:a16="http://schemas.microsoft.com/office/drawing/2014/main" id="{1BCCDC42-AD52-4A05-AB69-0AD71CA1A7B7}"/>
              </a:ext>
            </a:extLst>
          </p:cNvPr>
          <p:cNvSpPr txBox="1"/>
          <p:nvPr/>
        </p:nvSpPr>
        <p:spPr>
          <a:xfrm>
            <a:off x="770359" y="2180626"/>
            <a:ext cx="5251557" cy="774571"/>
          </a:xfrm>
          <a:prstGeom prst="rect">
            <a:avLst/>
          </a:prstGeom>
          <a:noFill/>
        </p:spPr>
        <p:txBody>
          <a:bodyPr wrap="square" rtlCol="0">
            <a:spAutoFit/>
          </a:bodyPr>
          <a:lstStyle/>
          <a:p>
            <a:pPr algn="just">
              <a:spcAft>
                <a:spcPts val="400"/>
              </a:spcAft>
            </a:pPr>
            <a:r>
              <a:rPr lang="en-US" sz="1100" b="1" dirty="0">
                <a:solidFill>
                  <a:schemeClr val="accent2">
                    <a:lumMod val="50000"/>
                  </a:schemeClr>
                </a:solidFill>
              </a:rPr>
              <a:t>13% projects have Continuous Deployment up to Pre-Production</a:t>
            </a:r>
          </a:p>
          <a:p>
            <a:pPr algn="just">
              <a:spcAft>
                <a:spcPts val="400"/>
              </a:spcAft>
            </a:pPr>
            <a:r>
              <a:rPr lang="en-US" sz="1000" dirty="0"/>
              <a:t>Analysis of distinct projects shows </a:t>
            </a:r>
            <a:r>
              <a:rPr lang="en-US" sz="1000" b="1" dirty="0"/>
              <a:t>13%</a:t>
            </a:r>
            <a:r>
              <a:rPr lang="en-US" sz="1000" dirty="0"/>
              <a:t> projects have fully automated CI/CD pipeline and can deploy up to staging or pre-production environment and </a:t>
            </a:r>
            <a:r>
              <a:rPr lang="en-US" sz="1000" b="1" dirty="0"/>
              <a:t>4.5%</a:t>
            </a:r>
            <a:r>
              <a:rPr lang="en-US" sz="1000" dirty="0"/>
              <a:t> can deploy automatically straight to production instance after all defined quality gates passed.</a:t>
            </a:r>
          </a:p>
        </p:txBody>
      </p:sp>
      <p:sp>
        <p:nvSpPr>
          <p:cNvPr id="37" name="TextBox 36">
            <a:extLst>
              <a:ext uri="{FF2B5EF4-FFF2-40B4-BE49-F238E27FC236}">
                <a16:creationId xmlns:a16="http://schemas.microsoft.com/office/drawing/2014/main" id="{933A7295-4DB2-4137-816A-CD0A9A8C05BE}"/>
              </a:ext>
            </a:extLst>
          </p:cNvPr>
          <p:cNvSpPr txBox="1"/>
          <p:nvPr/>
        </p:nvSpPr>
        <p:spPr>
          <a:xfrm>
            <a:off x="773764" y="3095374"/>
            <a:ext cx="5251557" cy="1097736"/>
          </a:xfrm>
          <a:prstGeom prst="rect">
            <a:avLst/>
          </a:prstGeom>
          <a:noFill/>
        </p:spPr>
        <p:txBody>
          <a:bodyPr wrap="square" rtlCol="0">
            <a:spAutoFit/>
          </a:bodyPr>
          <a:lstStyle/>
          <a:p>
            <a:pPr>
              <a:spcAft>
                <a:spcPts val="400"/>
              </a:spcAft>
            </a:pPr>
            <a:r>
              <a:rPr lang="en-US" sz="1100" b="1" spc="-27" dirty="0">
                <a:solidFill>
                  <a:schemeClr val="accent2">
                    <a:lumMod val="50000"/>
                  </a:schemeClr>
                </a:solidFill>
              </a:rPr>
              <a:t>Non-Functional quality gates are influencers on Continuous Testing maturity</a:t>
            </a:r>
          </a:p>
          <a:p>
            <a:pPr algn="just">
              <a:spcAft>
                <a:spcPts val="400"/>
              </a:spcAft>
            </a:pPr>
            <a:r>
              <a:rPr lang="en-US" sz="1000" dirty="0"/>
              <a:t>While functional tests serve as quality gates on many projects, analysis shows non-functional quality gates impact</a:t>
            </a:r>
            <a:r>
              <a:rPr lang="ru-RU" sz="1000" dirty="0"/>
              <a:t> </a:t>
            </a:r>
            <a:r>
              <a:rPr lang="en-US" sz="1000" dirty="0"/>
              <a:t>continuous deployment to Pre-Production and Production instances the most. When </a:t>
            </a:r>
            <a:r>
              <a:rPr lang="en-US" sz="1000" b="1" dirty="0"/>
              <a:t>security and performance tests</a:t>
            </a:r>
            <a:r>
              <a:rPr lang="en-US" sz="1000" dirty="0"/>
              <a:t> are quality gates in pipeline, the chance of continuous delivery increases by </a:t>
            </a:r>
            <a:r>
              <a:rPr lang="en-US" sz="1000" b="1" dirty="0"/>
              <a:t>1.4 and 1.57 times</a:t>
            </a:r>
            <a:r>
              <a:rPr lang="en-US" sz="1000" dirty="0"/>
              <a:t>.</a:t>
            </a:r>
          </a:p>
        </p:txBody>
      </p:sp>
      <p:grpSp>
        <p:nvGrpSpPr>
          <p:cNvPr id="5" name="Group 4">
            <a:extLst>
              <a:ext uri="{FF2B5EF4-FFF2-40B4-BE49-F238E27FC236}">
                <a16:creationId xmlns:a16="http://schemas.microsoft.com/office/drawing/2014/main" id="{457ADC70-C5DF-40A9-9F4E-F4E890D9BE54}"/>
              </a:ext>
            </a:extLst>
          </p:cNvPr>
          <p:cNvGrpSpPr/>
          <p:nvPr/>
        </p:nvGrpSpPr>
        <p:grpSpPr>
          <a:xfrm>
            <a:off x="6329843" y="2339046"/>
            <a:ext cx="5596068" cy="740534"/>
            <a:chOff x="4693505" y="1913704"/>
            <a:chExt cx="4197051" cy="555400"/>
          </a:xfrm>
        </p:grpSpPr>
        <p:sp>
          <p:nvSpPr>
            <p:cNvPr id="8" name="Oval 7">
              <a:extLst>
                <a:ext uri="{FF2B5EF4-FFF2-40B4-BE49-F238E27FC236}">
                  <a16:creationId xmlns:a16="http://schemas.microsoft.com/office/drawing/2014/main" id="{4C963931-F0C3-420B-A424-7FB02E1EB76E}"/>
                </a:ext>
              </a:extLst>
            </p:cNvPr>
            <p:cNvSpPr/>
            <p:nvPr/>
          </p:nvSpPr>
          <p:spPr>
            <a:xfrm>
              <a:off x="5135997" y="1913704"/>
              <a:ext cx="548640" cy="548640"/>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solidFill>
                    <a:schemeClr val="bg1"/>
                  </a:solidFill>
                </a:rPr>
                <a:t>59.7%</a:t>
              </a:r>
            </a:p>
          </p:txBody>
        </p:sp>
        <p:sp>
          <p:nvSpPr>
            <p:cNvPr id="19" name="Oval 18">
              <a:extLst>
                <a:ext uri="{FF2B5EF4-FFF2-40B4-BE49-F238E27FC236}">
                  <a16:creationId xmlns:a16="http://schemas.microsoft.com/office/drawing/2014/main" id="{DA3DA985-3C7B-4CD3-9980-DEFC15899A29}"/>
                </a:ext>
              </a:extLst>
            </p:cNvPr>
            <p:cNvSpPr>
              <a:spLocks noChangeAspect="1"/>
            </p:cNvSpPr>
            <p:nvPr/>
          </p:nvSpPr>
          <p:spPr>
            <a:xfrm>
              <a:off x="6343285" y="1959424"/>
              <a:ext cx="457200" cy="457200"/>
            </a:xfrm>
            <a:prstGeom prst="ellips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ru-RU" sz="900" dirty="0">
                  <a:solidFill>
                    <a:schemeClr val="bg1"/>
                  </a:solidFill>
                </a:rPr>
                <a:t>33</a:t>
              </a:r>
              <a:r>
                <a:rPr lang="en-US" sz="900" dirty="0">
                  <a:solidFill>
                    <a:schemeClr val="bg1"/>
                  </a:solidFill>
                </a:rPr>
                <a:t>.7%</a:t>
              </a:r>
            </a:p>
          </p:txBody>
        </p:sp>
        <p:sp>
          <p:nvSpPr>
            <p:cNvPr id="20" name="Oval 19">
              <a:extLst>
                <a:ext uri="{FF2B5EF4-FFF2-40B4-BE49-F238E27FC236}">
                  <a16:creationId xmlns:a16="http://schemas.microsoft.com/office/drawing/2014/main" id="{B843D3DE-3325-4287-89A2-16EDF564B0DF}"/>
                </a:ext>
              </a:extLst>
            </p:cNvPr>
            <p:cNvSpPr>
              <a:spLocks noChangeAspect="1"/>
            </p:cNvSpPr>
            <p:nvPr/>
          </p:nvSpPr>
          <p:spPr>
            <a:xfrm>
              <a:off x="7459133" y="2005144"/>
              <a:ext cx="365760" cy="365760"/>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solidFill>
                    <a:schemeClr val="bg1"/>
                  </a:solidFill>
                </a:rPr>
                <a:t>13.0%</a:t>
              </a:r>
            </a:p>
          </p:txBody>
        </p:sp>
        <p:sp>
          <p:nvSpPr>
            <p:cNvPr id="21" name="Oval 20">
              <a:extLst>
                <a:ext uri="{FF2B5EF4-FFF2-40B4-BE49-F238E27FC236}">
                  <a16:creationId xmlns:a16="http://schemas.microsoft.com/office/drawing/2014/main" id="{A437718F-AE3D-41A4-B496-35B3FC2DF045}"/>
                </a:ext>
              </a:extLst>
            </p:cNvPr>
            <p:cNvSpPr>
              <a:spLocks noChangeAspect="1"/>
            </p:cNvSpPr>
            <p:nvPr/>
          </p:nvSpPr>
          <p:spPr>
            <a:xfrm>
              <a:off x="8483542" y="2046292"/>
              <a:ext cx="283464" cy="283464"/>
            </a:xfrm>
            <a:prstGeom prst="ellips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900" dirty="0">
                  <a:solidFill>
                    <a:schemeClr val="bg1"/>
                  </a:solidFill>
                </a:rPr>
                <a:t>4.5%</a:t>
              </a:r>
            </a:p>
          </p:txBody>
        </p:sp>
        <p:cxnSp>
          <p:nvCxnSpPr>
            <p:cNvPr id="13" name="Straight Arrow Connector 12">
              <a:extLst>
                <a:ext uri="{FF2B5EF4-FFF2-40B4-BE49-F238E27FC236}">
                  <a16:creationId xmlns:a16="http://schemas.microsoft.com/office/drawing/2014/main" id="{82670057-F56F-4721-81A9-79E223888892}"/>
                </a:ext>
              </a:extLst>
            </p:cNvPr>
            <p:cNvCxnSpPr>
              <a:cxnSpLocks/>
              <a:endCxn id="8" idx="2"/>
            </p:cNvCxnSpPr>
            <p:nvPr/>
          </p:nvCxnSpPr>
          <p:spPr>
            <a:xfrm>
              <a:off x="4693505" y="2188024"/>
              <a:ext cx="442492"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9792690D-7330-49B3-9416-2CE58737BD64}"/>
                </a:ext>
              </a:extLst>
            </p:cNvPr>
            <p:cNvCxnSpPr>
              <a:stCxn id="8" idx="6"/>
              <a:endCxn id="19" idx="2"/>
            </p:cNvCxnSpPr>
            <p:nvPr/>
          </p:nvCxnSpPr>
          <p:spPr>
            <a:xfrm>
              <a:off x="5684637" y="2188024"/>
              <a:ext cx="658648" cy="0"/>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7E0FE557-A56C-4599-9050-865CCAF649D5}"/>
                </a:ext>
              </a:extLst>
            </p:cNvPr>
            <p:cNvCxnSpPr>
              <a:stCxn id="19" idx="6"/>
              <a:endCxn id="20" idx="2"/>
            </p:cNvCxnSpPr>
            <p:nvPr/>
          </p:nvCxnSpPr>
          <p:spPr>
            <a:xfrm>
              <a:off x="6800485" y="2188024"/>
              <a:ext cx="658648" cy="0"/>
            </a:xfrm>
            <a:prstGeom prst="straightConnector1">
              <a:avLst/>
            </a:prstGeom>
            <a:ln>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2F26AF5-B875-471E-93F5-C45F2CFD0C8E}"/>
                </a:ext>
              </a:extLst>
            </p:cNvPr>
            <p:cNvCxnSpPr>
              <a:stCxn id="20" idx="6"/>
              <a:endCxn id="21" idx="2"/>
            </p:cNvCxnSpPr>
            <p:nvPr/>
          </p:nvCxnSpPr>
          <p:spPr>
            <a:xfrm>
              <a:off x="7824893" y="2188024"/>
              <a:ext cx="658649" cy="0"/>
            </a:xfrm>
            <a:prstGeom prst="straightConnector1">
              <a:avLst/>
            </a:prstGeom>
            <a:ln>
              <a:solidFill>
                <a:schemeClr val="tx1">
                  <a:lumMod val="90000"/>
                  <a:lumOff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2FD8F3AC-B9F1-429C-8815-27668EB8EB2F}"/>
                </a:ext>
              </a:extLst>
            </p:cNvPr>
            <p:cNvSpPr txBox="1"/>
            <p:nvPr/>
          </p:nvSpPr>
          <p:spPr>
            <a:xfrm>
              <a:off x="5135997" y="2312412"/>
              <a:ext cx="602459" cy="156692"/>
            </a:xfrm>
            <a:prstGeom prst="roundRect">
              <a:avLst/>
            </a:prstGeom>
            <a:solidFill>
              <a:srgbClr val="FFC000"/>
            </a:solidFill>
            <a:effectLst>
              <a:softEdge rad="12700"/>
            </a:effectLst>
          </p:spPr>
          <p:txBody>
            <a:bodyPr wrap="none" lIns="121920" tIns="12192" rIns="121920" bIns="12192" rtlCol="0">
              <a:spAutoFit/>
            </a:bodyPr>
            <a:lstStyle/>
            <a:p>
              <a:r>
                <a:rPr lang="en-US" sz="1067" dirty="0"/>
                <a:t>TESTING</a:t>
              </a:r>
            </a:p>
          </p:txBody>
        </p:sp>
        <p:sp>
          <p:nvSpPr>
            <p:cNvPr id="30" name="TextBox 29">
              <a:extLst>
                <a:ext uri="{FF2B5EF4-FFF2-40B4-BE49-F238E27FC236}">
                  <a16:creationId xmlns:a16="http://schemas.microsoft.com/office/drawing/2014/main" id="{14AD649F-8FBF-4BB0-8A6B-8C7B449F1BDC}"/>
                </a:ext>
              </a:extLst>
            </p:cNvPr>
            <p:cNvSpPr txBox="1"/>
            <p:nvPr/>
          </p:nvSpPr>
          <p:spPr>
            <a:xfrm>
              <a:off x="6182827" y="2306322"/>
              <a:ext cx="856514" cy="156692"/>
            </a:xfrm>
            <a:prstGeom prst="roundRect">
              <a:avLst/>
            </a:prstGeom>
            <a:solidFill>
              <a:srgbClr val="FFC000"/>
            </a:solidFill>
            <a:effectLst>
              <a:softEdge rad="12700"/>
            </a:effectLst>
          </p:spPr>
          <p:txBody>
            <a:bodyPr wrap="none" lIns="121920" tIns="12192" rIns="121920" bIns="12192" rtlCol="0">
              <a:spAutoFit/>
            </a:bodyPr>
            <a:lstStyle/>
            <a:p>
              <a:r>
                <a:rPr lang="en-US" sz="1067" dirty="0"/>
                <a:t>INTEGRATION</a:t>
              </a:r>
            </a:p>
          </p:txBody>
        </p:sp>
        <p:sp>
          <p:nvSpPr>
            <p:cNvPr id="31" name="TextBox 30">
              <a:extLst>
                <a:ext uri="{FF2B5EF4-FFF2-40B4-BE49-F238E27FC236}">
                  <a16:creationId xmlns:a16="http://schemas.microsoft.com/office/drawing/2014/main" id="{AC7BBD66-87AC-4A3E-B07C-A64D67658694}"/>
                </a:ext>
              </a:extLst>
            </p:cNvPr>
            <p:cNvSpPr txBox="1"/>
            <p:nvPr/>
          </p:nvSpPr>
          <p:spPr>
            <a:xfrm>
              <a:off x="7408442" y="2300232"/>
              <a:ext cx="507968" cy="156692"/>
            </a:xfrm>
            <a:prstGeom prst="roundRect">
              <a:avLst/>
            </a:prstGeom>
            <a:solidFill>
              <a:srgbClr val="FFC000"/>
            </a:solidFill>
            <a:effectLst>
              <a:softEdge rad="12700"/>
            </a:effectLst>
          </p:spPr>
          <p:txBody>
            <a:bodyPr wrap="none" lIns="121920" tIns="12192" rIns="121920" bIns="12192" rtlCol="0">
              <a:spAutoFit/>
            </a:bodyPr>
            <a:lstStyle/>
            <a:p>
              <a:r>
                <a:rPr lang="en-US" sz="1067" dirty="0"/>
                <a:t>STAGE</a:t>
              </a:r>
            </a:p>
          </p:txBody>
        </p:sp>
        <p:sp>
          <p:nvSpPr>
            <p:cNvPr id="32" name="TextBox 31">
              <a:extLst>
                <a:ext uri="{FF2B5EF4-FFF2-40B4-BE49-F238E27FC236}">
                  <a16:creationId xmlns:a16="http://schemas.microsoft.com/office/drawing/2014/main" id="{21779486-57E8-4B02-BC08-3648ED8DCECB}"/>
                </a:ext>
              </a:extLst>
            </p:cNvPr>
            <p:cNvSpPr txBox="1"/>
            <p:nvPr/>
          </p:nvSpPr>
          <p:spPr>
            <a:xfrm>
              <a:off x="8413517" y="2294142"/>
              <a:ext cx="477039" cy="156692"/>
            </a:xfrm>
            <a:prstGeom prst="roundRect">
              <a:avLst/>
            </a:prstGeom>
            <a:solidFill>
              <a:srgbClr val="FFC000"/>
            </a:solidFill>
            <a:effectLst>
              <a:softEdge rad="12700"/>
            </a:effectLst>
          </p:spPr>
          <p:txBody>
            <a:bodyPr wrap="none" lIns="121920" tIns="12192" rIns="121920" bIns="12192" rtlCol="0">
              <a:spAutoFit/>
            </a:bodyPr>
            <a:lstStyle/>
            <a:p>
              <a:r>
                <a:rPr lang="en-US" sz="1067" dirty="0"/>
                <a:t>PROD</a:t>
              </a:r>
            </a:p>
          </p:txBody>
        </p:sp>
      </p:grpSp>
      <p:sp>
        <p:nvSpPr>
          <p:cNvPr id="34" name="TextBox 33">
            <a:extLst>
              <a:ext uri="{FF2B5EF4-FFF2-40B4-BE49-F238E27FC236}">
                <a16:creationId xmlns:a16="http://schemas.microsoft.com/office/drawing/2014/main" id="{402C4B10-1037-41B6-86FA-68E18D755478}"/>
              </a:ext>
            </a:extLst>
          </p:cNvPr>
          <p:cNvSpPr txBox="1"/>
          <p:nvPr/>
        </p:nvSpPr>
        <p:spPr>
          <a:xfrm>
            <a:off x="779595" y="4331481"/>
            <a:ext cx="5251557" cy="774571"/>
          </a:xfrm>
          <a:prstGeom prst="rect">
            <a:avLst/>
          </a:prstGeom>
          <a:noFill/>
        </p:spPr>
        <p:txBody>
          <a:bodyPr wrap="square" rtlCol="0">
            <a:spAutoFit/>
          </a:bodyPr>
          <a:lstStyle/>
          <a:p>
            <a:pPr algn="just">
              <a:spcAft>
                <a:spcPts val="400"/>
              </a:spcAft>
            </a:pPr>
            <a:r>
              <a:rPr lang="en-US" sz="1100" b="1" dirty="0">
                <a:solidFill>
                  <a:schemeClr val="accent2">
                    <a:lumMod val="50000"/>
                  </a:schemeClr>
                </a:solidFill>
              </a:rPr>
              <a:t>Cloud technologies highly facilitate Continuous Testing adoption</a:t>
            </a:r>
          </a:p>
          <a:p>
            <a:pPr algn="just">
              <a:spcAft>
                <a:spcPts val="400"/>
              </a:spcAft>
            </a:pPr>
            <a:r>
              <a:rPr lang="en-US" sz="1000" dirty="0"/>
              <a:t>When Cloud-Native technologies are used, the probability of project maturity is </a:t>
            </a:r>
            <a:r>
              <a:rPr lang="en-US" sz="1000" b="1" dirty="0"/>
              <a:t>116x</a:t>
            </a:r>
            <a:r>
              <a:rPr lang="en-US" sz="1000" dirty="0"/>
              <a:t> more likely to be High Performer. </a:t>
            </a:r>
            <a:r>
              <a:rPr lang="en-US" sz="1000" b="1" dirty="0"/>
              <a:t>Serverless and Microservices </a:t>
            </a:r>
            <a:r>
              <a:rPr lang="en-US" sz="1000" dirty="0"/>
              <a:t>architecture have comparable influence on high level of continuous testing maturity.</a:t>
            </a:r>
          </a:p>
        </p:txBody>
      </p:sp>
      <p:grpSp>
        <p:nvGrpSpPr>
          <p:cNvPr id="78" name="Group 77">
            <a:extLst>
              <a:ext uri="{FF2B5EF4-FFF2-40B4-BE49-F238E27FC236}">
                <a16:creationId xmlns:a16="http://schemas.microsoft.com/office/drawing/2014/main" id="{86C62179-D05A-4B6D-9A77-E806BBB2061F}"/>
              </a:ext>
            </a:extLst>
          </p:cNvPr>
          <p:cNvGrpSpPr/>
          <p:nvPr/>
        </p:nvGrpSpPr>
        <p:grpSpPr>
          <a:xfrm>
            <a:off x="6149009" y="5588805"/>
            <a:ext cx="2286995" cy="862353"/>
            <a:chOff x="5050413" y="4173529"/>
            <a:chExt cx="1715246" cy="646765"/>
          </a:xfrm>
        </p:grpSpPr>
        <p:graphicFrame>
          <p:nvGraphicFramePr>
            <p:cNvPr id="61" name="Chart 60">
              <a:extLst>
                <a:ext uri="{FF2B5EF4-FFF2-40B4-BE49-F238E27FC236}">
                  <a16:creationId xmlns:a16="http://schemas.microsoft.com/office/drawing/2014/main" id="{F3D1774D-6537-45E7-A9F1-E7482C565A32}"/>
                </a:ext>
              </a:extLst>
            </p:cNvPr>
            <p:cNvGraphicFramePr/>
            <p:nvPr>
              <p:extLst>
                <p:ext uri="{D42A27DB-BD31-4B8C-83A1-F6EECF244321}">
                  <p14:modId xmlns:p14="http://schemas.microsoft.com/office/powerpoint/2010/main" val="3932571947"/>
                </p:ext>
              </p:extLst>
            </p:nvPr>
          </p:nvGraphicFramePr>
          <p:xfrm>
            <a:off x="5050413" y="4173529"/>
            <a:ext cx="791207" cy="646765"/>
          </p:xfrm>
          <a:graphic>
            <a:graphicData uri="http://schemas.openxmlformats.org/drawingml/2006/chart">
              <c:chart xmlns:c="http://schemas.openxmlformats.org/drawingml/2006/chart" xmlns:r="http://schemas.openxmlformats.org/officeDocument/2006/relationships" r:id="rId4"/>
            </a:graphicData>
          </a:graphic>
        </p:graphicFrame>
        <p:sp>
          <p:nvSpPr>
            <p:cNvPr id="62" name="TextBox 61">
              <a:extLst>
                <a:ext uri="{FF2B5EF4-FFF2-40B4-BE49-F238E27FC236}">
                  <a16:creationId xmlns:a16="http://schemas.microsoft.com/office/drawing/2014/main" id="{42031925-C52B-4DE8-864D-38B73480D655}"/>
                </a:ext>
              </a:extLst>
            </p:cNvPr>
            <p:cNvSpPr txBox="1"/>
            <p:nvPr/>
          </p:nvSpPr>
          <p:spPr>
            <a:xfrm>
              <a:off x="5192885" y="4372531"/>
              <a:ext cx="520473" cy="276999"/>
            </a:xfrm>
            <a:prstGeom prst="rect">
              <a:avLst/>
            </a:prstGeom>
            <a:noFill/>
          </p:spPr>
          <p:txBody>
            <a:bodyPr wrap="square" lIns="0" tIns="0" rIns="0" bIns="0" rtlCol="0">
              <a:spAutoFit/>
            </a:bodyPr>
            <a:lstStyle/>
            <a:p>
              <a:pPr algn="ctr"/>
              <a:r>
                <a:rPr lang="en-US" sz="800" b="1" dirty="0"/>
                <a:t>&gt; 80% </a:t>
              </a:r>
              <a:r>
                <a:rPr lang="en-US" sz="800" dirty="0"/>
                <a:t>test automation coverage</a:t>
              </a:r>
            </a:p>
          </p:txBody>
        </p:sp>
        <p:cxnSp>
          <p:nvCxnSpPr>
            <p:cNvPr id="63" name="Straight Arrow Connector 62">
              <a:extLst>
                <a:ext uri="{FF2B5EF4-FFF2-40B4-BE49-F238E27FC236}">
                  <a16:creationId xmlns:a16="http://schemas.microsoft.com/office/drawing/2014/main" id="{517B09D3-9ED9-4391-91C6-CED7E17A4138}"/>
                </a:ext>
              </a:extLst>
            </p:cNvPr>
            <p:cNvCxnSpPr>
              <a:cxnSpLocks/>
              <a:stCxn id="61" idx="3"/>
              <a:endCxn id="64" idx="2"/>
            </p:cNvCxnSpPr>
            <p:nvPr/>
          </p:nvCxnSpPr>
          <p:spPr>
            <a:xfrm flipV="1">
              <a:off x="5841620" y="4494334"/>
              <a:ext cx="312228" cy="25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Oval 63">
              <a:extLst>
                <a:ext uri="{FF2B5EF4-FFF2-40B4-BE49-F238E27FC236}">
                  <a16:creationId xmlns:a16="http://schemas.microsoft.com/office/drawing/2014/main" id="{7D362958-6FEC-4791-8EE2-7CE5BDAC5AAC}"/>
                </a:ext>
              </a:extLst>
            </p:cNvPr>
            <p:cNvSpPr/>
            <p:nvPr/>
          </p:nvSpPr>
          <p:spPr>
            <a:xfrm>
              <a:off x="6153848" y="4188428"/>
              <a:ext cx="611811" cy="6118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a:solidFill>
                    <a:srgbClr val="202124"/>
                  </a:solidFill>
                  <a:latin typeface="Google Sans"/>
                </a:rPr>
                <a:t>51.19x </a:t>
              </a:r>
              <a:r>
                <a:rPr lang="en-US" sz="800" dirty="0">
                  <a:solidFill>
                    <a:srgbClr val="202124"/>
                  </a:solidFill>
                  <a:latin typeface="Google Sans"/>
                </a:rPr>
                <a:t>probability of delivering hourly</a:t>
              </a:r>
              <a:endParaRPr lang="en-US" sz="800" dirty="0">
                <a:solidFill>
                  <a:schemeClr val="accent1"/>
                </a:solidFill>
              </a:endParaRPr>
            </a:p>
          </p:txBody>
        </p:sp>
      </p:grpSp>
      <p:grpSp>
        <p:nvGrpSpPr>
          <p:cNvPr id="79" name="Group 78">
            <a:extLst>
              <a:ext uri="{FF2B5EF4-FFF2-40B4-BE49-F238E27FC236}">
                <a16:creationId xmlns:a16="http://schemas.microsoft.com/office/drawing/2014/main" id="{3D509B6E-454A-42EA-906F-1764BA8ABBF3}"/>
              </a:ext>
            </a:extLst>
          </p:cNvPr>
          <p:cNvGrpSpPr/>
          <p:nvPr/>
        </p:nvGrpSpPr>
        <p:grpSpPr>
          <a:xfrm>
            <a:off x="8554275" y="5562065"/>
            <a:ext cx="2286995" cy="862353"/>
            <a:chOff x="6970039" y="4167562"/>
            <a:chExt cx="1715246" cy="646765"/>
          </a:xfrm>
        </p:grpSpPr>
        <p:graphicFrame>
          <p:nvGraphicFramePr>
            <p:cNvPr id="73" name="Chart 72">
              <a:extLst>
                <a:ext uri="{FF2B5EF4-FFF2-40B4-BE49-F238E27FC236}">
                  <a16:creationId xmlns:a16="http://schemas.microsoft.com/office/drawing/2014/main" id="{893AAE11-472E-43EB-B2BA-A2F0C27373C4}"/>
                </a:ext>
              </a:extLst>
            </p:cNvPr>
            <p:cNvGraphicFramePr/>
            <p:nvPr>
              <p:extLst>
                <p:ext uri="{D42A27DB-BD31-4B8C-83A1-F6EECF244321}">
                  <p14:modId xmlns:p14="http://schemas.microsoft.com/office/powerpoint/2010/main" val="2096587948"/>
                </p:ext>
              </p:extLst>
            </p:nvPr>
          </p:nvGraphicFramePr>
          <p:xfrm>
            <a:off x="6970039" y="4167562"/>
            <a:ext cx="791207" cy="646765"/>
          </p:xfrm>
          <a:graphic>
            <a:graphicData uri="http://schemas.openxmlformats.org/drawingml/2006/chart">
              <c:chart xmlns:c="http://schemas.openxmlformats.org/drawingml/2006/chart" xmlns:r="http://schemas.openxmlformats.org/officeDocument/2006/relationships" r:id="rId5"/>
            </a:graphicData>
          </a:graphic>
        </p:graphicFrame>
        <p:sp>
          <p:nvSpPr>
            <p:cNvPr id="74" name="TextBox 73">
              <a:extLst>
                <a:ext uri="{FF2B5EF4-FFF2-40B4-BE49-F238E27FC236}">
                  <a16:creationId xmlns:a16="http://schemas.microsoft.com/office/drawing/2014/main" id="{170A62A7-A405-419A-A2E9-C049DA1F3E46}"/>
                </a:ext>
              </a:extLst>
            </p:cNvPr>
            <p:cNvSpPr txBox="1"/>
            <p:nvPr/>
          </p:nvSpPr>
          <p:spPr>
            <a:xfrm>
              <a:off x="7112511" y="4366564"/>
              <a:ext cx="520473" cy="253916"/>
            </a:xfrm>
            <a:prstGeom prst="rect">
              <a:avLst/>
            </a:prstGeom>
            <a:noFill/>
          </p:spPr>
          <p:txBody>
            <a:bodyPr wrap="square" rtlCol="0">
              <a:spAutoFit/>
            </a:bodyPr>
            <a:lstStyle/>
            <a:p>
              <a:pPr algn="ctr"/>
              <a:r>
                <a:rPr lang="en-US" sz="800" b="1" dirty="0"/>
                <a:t>&gt; 90% </a:t>
              </a:r>
              <a:r>
                <a:rPr lang="en-US" sz="800" dirty="0"/>
                <a:t>Pass Ratio</a:t>
              </a:r>
            </a:p>
          </p:txBody>
        </p:sp>
        <p:cxnSp>
          <p:nvCxnSpPr>
            <p:cNvPr id="75" name="Straight Arrow Connector 74">
              <a:extLst>
                <a:ext uri="{FF2B5EF4-FFF2-40B4-BE49-F238E27FC236}">
                  <a16:creationId xmlns:a16="http://schemas.microsoft.com/office/drawing/2014/main" id="{EE1DC0F1-2F35-433E-A235-8C09BDC89B65}"/>
                </a:ext>
              </a:extLst>
            </p:cNvPr>
            <p:cNvCxnSpPr>
              <a:cxnSpLocks/>
              <a:stCxn id="73" idx="3"/>
              <a:endCxn id="76" idx="2"/>
            </p:cNvCxnSpPr>
            <p:nvPr/>
          </p:nvCxnSpPr>
          <p:spPr>
            <a:xfrm flipV="1">
              <a:off x="7761246" y="4488367"/>
              <a:ext cx="312228" cy="25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6" name="Oval 75">
              <a:extLst>
                <a:ext uri="{FF2B5EF4-FFF2-40B4-BE49-F238E27FC236}">
                  <a16:creationId xmlns:a16="http://schemas.microsoft.com/office/drawing/2014/main" id="{78E78758-2C38-43A9-930C-3E1C8B1E8F03}"/>
                </a:ext>
              </a:extLst>
            </p:cNvPr>
            <p:cNvSpPr/>
            <p:nvPr/>
          </p:nvSpPr>
          <p:spPr>
            <a:xfrm>
              <a:off x="8073474" y="4182461"/>
              <a:ext cx="611811" cy="6118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a:solidFill>
                    <a:srgbClr val="202124"/>
                  </a:solidFill>
                  <a:latin typeface="Google Sans"/>
                </a:rPr>
                <a:t>331.00x</a:t>
              </a:r>
            </a:p>
            <a:p>
              <a:pPr algn="ctr"/>
              <a:r>
                <a:rPr lang="en-US" sz="800" dirty="0">
                  <a:solidFill>
                    <a:srgbClr val="202124"/>
                  </a:solidFill>
                  <a:latin typeface="Google Sans"/>
                </a:rPr>
                <a:t>probability of delivering hourly</a:t>
              </a:r>
              <a:endParaRPr lang="en-US" sz="800" dirty="0">
                <a:solidFill>
                  <a:schemeClr val="accent1"/>
                </a:solidFill>
              </a:endParaRPr>
            </a:p>
          </p:txBody>
        </p:sp>
      </p:grpSp>
      <p:sp>
        <p:nvSpPr>
          <p:cNvPr id="81" name="Oval 80">
            <a:extLst>
              <a:ext uri="{FF2B5EF4-FFF2-40B4-BE49-F238E27FC236}">
                <a16:creationId xmlns:a16="http://schemas.microsoft.com/office/drawing/2014/main" id="{F6258F80-4188-4149-AFF2-39ABF3C88031}"/>
              </a:ext>
            </a:extLst>
          </p:cNvPr>
          <p:cNvSpPr/>
          <p:nvPr/>
        </p:nvSpPr>
        <p:spPr>
          <a:xfrm>
            <a:off x="11149889" y="5574899"/>
            <a:ext cx="815748" cy="8157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a:solidFill>
                  <a:srgbClr val="202124"/>
                </a:solidFill>
                <a:latin typeface="Google Sans"/>
              </a:rPr>
              <a:t>100% </a:t>
            </a:r>
            <a:r>
              <a:rPr lang="en-US" sz="800" dirty="0">
                <a:solidFill>
                  <a:srgbClr val="202124"/>
                </a:solidFill>
                <a:latin typeface="Google Sans"/>
              </a:rPr>
              <a:t>projects which deliver hourly</a:t>
            </a:r>
            <a:endParaRPr lang="en-US" sz="800" dirty="0">
              <a:solidFill>
                <a:schemeClr val="accent1"/>
              </a:solidFill>
            </a:endParaRPr>
          </a:p>
        </p:txBody>
      </p:sp>
      <p:sp>
        <p:nvSpPr>
          <p:cNvPr id="82" name="TextBox 81">
            <a:extLst>
              <a:ext uri="{FF2B5EF4-FFF2-40B4-BE49-F238E27FC236}">
                <a16:creationId xmlns:a16="http://schemas.microsoft.com/office/drawing/2014/main" id="{D9CBF557-41BB-4C73-8274-365479F8A3E0}"/>
              </a:ext>
            </a:extLst>
          </p:cNvPr>
          <p:cNvSpPr txBox="1"/>
          <p:nvPr/>
        </p:nvSpPr>
        <p:spPr>
          <a:xfrm>
            <a:off x="11181830" y="5381376"/>
            <a:ext cx="959748" cy="215444"/>
          </a:xfrm>
          <a:prstGeom prst="rect">
            <a:avLst/>
          </a:prstGeom>
          <a:noFill/>
        </p:spPr>
        <p:txBody>
          <a:bodyPr wrap="square" rtlCol="0">
            <a:spAutoFit/>
          </a:bodyPr>
          <a:lstStyle/>
          <a:p>
            <a:r>
              <a:rPr lang="en-US" sz="800" dirty="0"/>
              <a:t>Run time &lt;1h</a:t>
            </a:r>
          </a:p>
        </p:txBody>
      </p:sp>
      <p:sp>
        <p:nvSpPr>
          <p:cNvPr id="43" name="TextBox 42">
            <a:extLst>
              <a:ext uri="{FF2B5EF4-FFF2-40B4-BE49-F238E27FC236}">
                <a16:creationId xmlns:a16="http://schemas.microsoft.com/office/drawing/2014/main" id="{84372F61-437F-436C-8283-6851374F46FA}"/>
              </a:ext>
            </a:extLst>
          </p:cNvPr>
          <p:cNvSpPr txBox="1"/>
          <p:nvPr/>
        </p:nvSpPr>
        <p:spPr>
          <a:xfrm>
            <a:off x="770357" y="5263767"/>
            <a:ext cx="5251557" cy="959237"/>
          </a:xfrm>
          <a:prstGeom prst="rect">
            <a:avLst/>
          </a:prstGeom>
          <a:noFill/>
        </p:spPr>
        <p:txBody>
          <a:bodyPr wrap="square" rtlCol="0">
            <a:spAutoFit/>
          </a:bodyPr>
          <a:lstStyle/>
          <a:p>
            <a:pPr algn="just">
              <a:spcAft>
                <a:spcPts val="400"/>
              </a:spcAft>
            </a:pPr>
            <a:r>
              <a:rPr lang="en-US" sz="1100" b="1" dirty="0">
                <a:solidFill>
                  <a:schemeClr val="accent2">
                    <a:lumMod val="50000"/>
                  </a:schemeClr>
                </a:solidFill>
              </a:rPr>
              <a:t>Automated run duration is crucial factor for high maturity projects</a:t>
            </a:r>
          </a:p>
          <a:p>
            <a:pPr algn="just">
              <a:spcAft>
                <a:spcPts val="400"/>
              </a:spcAft>
            </a:pPr>
            <a:r>
              <a:rPr lang="en-US" sz="1000" dirty="0"/>
              <a:t>Analysis shows that the key differentiator for projects with comparable test automation maturity capable of delivering features within </a:t>
            </a:r>
            <a:r>
              <a:rPr lang="en-US" sz="1000" b="1" dirty="0"/>
              <a:t>1 day </a:t>
            </a:r>
            <a:r>
              <a:rPr lang="en-US" sz="1000" dirty="0"/>
              <a:t>is test automation run duration which is less than </a:t>
            </a:r>
            <a:r>
              <a:rPr lang="en-US" sz="1000" b="1" dirty="0"/>
              <a:t>1 hour</a:t>
            </a:r>
            <a:r>
              <a:rPr lang="en-US" sz="1000" dirty="0"/>
              <a:t>. Other typical factors are high test automation coverage and high  average pass ratio of automated tests.</a:t>
            </a:r>
          </a:p>
        </p:txBody>
      </p:sp>
      <p:pic>
        <p:nvPicPr>
          <p:cNvPr id="9" name="Picture 8">
            <a:extLst>
              <a:ext uri="{FF2B5EF4-FFF2-40B4-BE49-F238E27FC236}">
                <a16:creationId xmlns:a16="http://schemas.microsoft.com/office/drawing/2014/main" id="{0BC08FB4-D00D-4C95-A674-486F445D0CDE}"/>
              </a:ext>
            </a:extLst>
          </p:cNvPr>
          <p:cNvPicPr>
            <a:picLocks noChangeAspect="1"/>
          </p:cNvPicPr>
          <p:nvPr/>
        </p:nvPicPr>
        <p:blipFill rotWithShape="1">
          <a:blip r:embed="rId6"/>
          <a:srcRect b="13777"/>
          <a:stretch/>
        </p:blipFill>
        <p:spPr>
          <a:xfrm>
            <a:off x="8699745" y="4461300"/>
            <a:ext cx="909472" cy="845760"/>
          </a:xfrm>
          <a:prstGeom prst="rect">
            <a:avLst/>
          </a:prstGeom>
        </p:spPr>
      </p:pic>
      <p:grpSp>
        <p:nvGrpSpPr>
          <p:cNvPr id="46" name="Group 45">
            <a:extLst>
              <a:ext uri="{FF2B5EF4-FFF2-40B4-BE49-F238E27FC236}">
                <a16:creationId xmlns:a16="http://schemas.microsoft.com/office/drawing/2014/main" id="{01A3E072-0413-40D9-B7CE-F7918D91293A}"/>
              </a:ext>
            </a:extLst>
          </p:cNvPr>
          <p:cNvGrpSpPr/>
          <p:nvPr/>
        </p:nvGrpSpPr>
        <p:grpSpPr>
          <a:xfrm>
            <a:off x="6139771" y="4511686"/>
            <a:ext cx="2286995" cy="862354"/>
            <a:chOff x="5050413" y="4173529"/>
            <a:chExt cx="1715246" cy="646765"/>
          </a:xfrm>
        </p:grpSpPr>
        <p:graphicFrame>
          <p:nvGraphicFramePr>
            <p:cNvPr id="47" name="Chart 46">
              <a:extLst>
                <a:ext uri="{FF2B5EF4-FFF2-40B4-BE49-F238E27FC236}">
                  <a16:creationId xmlns:a16="http://schemas.microsoft.com/office/drawing/2014/main" id="{B4864C94-5C00-4E2B-BE54-1DE286F0F939}"/>
                </a:ext>
              </a:extLst>
            </p:cNvPr>
            <p:cNvGraphicFramePr/>
            <p:nvPr>
              <p:extLst>
                <p:ext uri="{D42A27DB-BD31-4B8C-83A1-F6EECF244321}">
                  <p14:modId xmlns:p14="http://schemas.microsoft.com/office/powerpoint/2010/main" val="3716584444"/>
                </p:ext>
              </p:extLst>
            </p:nvPr>
          </p:nvGraphicFramePr>
          <p:xfrm>
            <a:off x="5050413" y="4173529"/>
            <a:ext cx="791207" cy="646765"/>
          </p:xfrm>
          <a:graphic>
            <a:graphicData uri="http://schemas.openxmlformats.org/drawingml/2006/chart">
              <c:chart xmlns:c="http://schemas.openxmlformats.org/drawingml/2006/chart" xmlns:r="http://schemas.openxmlformats.org/officeDocument/2006/relationships" r:id="rId7"/>
            </a:graphicData>
          </a:graphic>
        </p:graphicFrame>
        <p:sp>
          <p:nvSpPr>
            <p:cNvPr id="48" name="TextBox 47">
              <a:extLst>
                <a:ext uri="{FF2B5EF4-FFF2-40B4-BE49-F238E27FC236}">
                  <a16:creationId xmlns:a16="http://schemas.microsoft.com/office/drawing/2014/main" id="{E397CF40-2B6F-44FE-BA42-0AEE49B180F7}"/>
                </a:ext>
              </a:extLst>
            </p:cNvPr>
            <p:cNvSpPr txBox="1"/>
            <p:nvPr/>
          </p:nvSpPr>
          <p:spPr>
            <a:xfrm>
              <a:off x="5238763" y="4380299"/>
              <a:ext cx="442574" cy="242374"/>
            </a:xfrm>
            <a:prstGeom prst="rect">
              <a:avLst/>
            </a:prstGeom>
            <a:noFill/>
          </p:spPr>
          <p:txBody>
            <a:bodyPr wrap="square" lIns="0" tIns="0" rIns="0" bIns="0" rtlCol="0">
              <a:spAutoFit/>
            </a:bodyPr>
            <a:lstStyle/>
            <a:p>
              <a:pPr algn="ctr"/>
              <a:r>
                <a:rPr lang="en-US" sz="700" dirty="0"/>
                <a:t>27% cloud-native development</a:t>
              </a:r>
            </a:p>
          </p:txBody>
        </p:sp>
        <p:cxnSp>
          <p:nvCxnSpPr>
            <p:cNvPr id="49" name="Straight Arrow Connector 48">
              <a:extLst>
                <a:ext uri="{FF2B5EF4-FFF2-40B4-BE49-F238E27FC236}">
                  <a16:creationId xmlns:a16="http://schemas.microsoft.com/office/drawing/2014/main" id="{E0713631-2BB1-4957-8F6D-2970B8A895E9}"/>
                </a:ext>
              </a:extLst>
            </p:cNvPr>
            <p:cNvCxnSpPr>
              <a:cxnSpLocks/>
              <a:stCxn id="47" idx="3"/>
              <a:endCxn id="50" idx="2"/>
            </p:cNvCxnSpPr>
            <p:nvPr/>
          </p:nvCxnSpPr>
          <p:spPr>
            <a:xfrm flipV="1">
              <a:off x="5841620" y="4494334"/>
              <a:ext cx="312228" cy="25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C7843425-5E81-43E3-B4A7-6B5EECF93C96}"/>
                </a:ext>
              </a:extLst>
            </p:cNvPr>
            <p:cNvSpPr/>
            <p:nvPr/>
          </p:nvSpPr>
          <p:spPr>
            <a:xfrm>
              <a:off x="6153848" y="4188428"/>
              <a:ext cx="611811" cy="61181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800" b="1" dirty="0">
                  <a:solidFill>
                    <a:srgbClr val="202124"/>
                  </a:solidFill>
                  <a:latin typeface="Google Sans"/>
                </a:rPr>
                <a:t>116.1x </a:t>
              </a:r>
              <a:r>
                <a:rPr lang="en-US" sz="800" dirty="0">
                  <a:solidFill>
                    <a:srgbClr val="202124"/>
                  </a:solidFill>
                  <a:latin typeface="Google Sans"/>
                </a:rPr>
                <a:t>probability of high maturity</a:t>
              </a:r>
              <a:endParaRPr lang="en-US" sz="800" dirty="0">
                <a:solidFill>
                  <a:schemeClr val="accent1"/>
                </a:solidFill>
              </a:endParaRPr>
            </a:p>
          </p:txBody>
        </p:sp>
      </p:grpSp>
      <p:sp>
        <p:nvSpPr>
          <p:cNvPr id="15" name="TextBox 14">
            <a:extLst>
              <a:ext uri="{FF2B5EF4-FFF2-40B4-BE49-F238E27FC236}">
                <a16:creationId xmlns:a16="http://schemas.microsoft.com/office/drawing/2014/main" id="{B2A64D1E-82C2-4FD7-B200-9CED27B8EB41}"/>
              </a:ext>
            </a:extLst>
          </p:cNvPr>
          <p:cNvSpPr txBox="1"/>
          <p:nvPr/>
        </p:nvSpPr>
        <p:spPr>
          <a:xfrm>
            <a:off x="6188177" y="3279107"/>
            <a:ext cx="1521570" cy="215444"/>
          </a:xfrm>
          <a:prstGeom prst="rect">
            <a:avLst/>
          </a:prstGeom>
          <a:noFill/>
        </p:spPr>
        <p:txBody>
          <a:bodyPr wrap="none" rtlCol="0">
            <a:spAutoFit/>
          </a:bodyPr>
          <a:lstStyle/>
          <a:p>
            <a:r>
              <a:rPr lang="en-US" sz="800" dirty="0"/>
              <a:t>Quality Gates %, Production</a:t>
            </a:r>
          </a:p>
        </p:txBody>
      </p:sp>
      <p:sp>
        <p:nvSpPr>
          <p:cNvPr id="57" name="TextBox 56">
            <a:extLst>
              <a:ext uri="{FF2B5EF4-FFF2-40B4-BE49-F238E27FC236}">
                <a16:creationId xmlns:a16="http://schemas.microsoft.com/office/drawing/2014/main" id="{3235210A-412F-4EDF-A97B-706FAEC2DF90}"/>
              </a:ext>
            </a:extLst>
          </p:cNvPr>
          <p:cNvSpPr txBox="1"/>
          <p:nvPr/>
        </p:nvSpPr>
        <p:spPr>
          <a:xfrm>
            <a:off x="7711826" y="3279107"/>
            <a:ext cx="1717137" cy="215444"/>
          </a:xfrm>
          <a:prstGeom prst="rect">
            <a:avLst/>
          </a:prstGeom>
          <a:noFill/>
        </p:spPr>
        <p:txBody>
          <a:bodyPr wrap="none" rtlCol="0">
            <a:spAutoFit/>
          </a:bodyPr>
          <a:lstStyle/>
          <a:p>
            <a:r>
              <a:rPr lang="en-US" sz="800" dirty="0"/>
              <a:t>Quality Gates %, Pre-Production</a:t>
            </a:r>
          </a:p>
        </p:txBody>
      </p:sp>
      <p:pic>
        <p:nvPicPr>
          <p:cNvPr id="38" name="Picture 37">
            <a:extLst>
              <a:ext uri="{FF2B5EF4-FFF2-40B4-BE49-F238E27FC236}">
                <a16:creationId xmlns:a16="http://schemas.microsoft.com/office/drawing/2014/main" id="{16152906-12BA-4D80-910F-8DAF04F0E5A4}"/>
              </a:ext>
            </a:extLst>
          </p:cNvPr>
          <p:cNvPicPr>
            <a:picLocks noChangeAspect="1"/>
          </p:cNvPicPr>
          <p:nvPr/>
        </p:nvPicPr>
        <p:blipFill>
          <a:blip r:embed="rId8"/>
          <a:stretch>
            <a:fillRect/>
          </a:stretch>
        </p:blipFill>
        <p:spPr>
          <a:xfrm>
            <a:off x="6207137" y="3489523"/>
            <a:ext cx="1054943" cy="813496"/>
          </a:xfrm>
          <a:prstGeom prst="rect">
            <a:avLst/>
          </a:prstGeom>
        </p:spPr>
      </p:pic>
      <p:pic>
        <p:nvPicPr>
          <p:cNvPr id="42" name="Picture 41">
            <a:extLst>
              <a:ext uri="{FF2B5EF4-FFF2-40B4-BE49-F238E27FC236}">
                <a16:creationId xmlns:a16="http://schemas.microsoft.com/office/drawing/2014/main" id="{F07E7294-D03E-41D4-BE53-B70D9B636F49}"/>
              </a:ext>
            </a:extLst>
          </p:cNvPr>
          <p:cNvPicPr>
            <a:picLocks noChangeAspect="1"/>
          </p:cNvPicPr>
          <p:nvPr/>
        </p:nvPicPr>
        <p:blipFill>
          <a:blip r:embed="rId9"/>
          <a:stretch>
            <a:fillRect/>
          </a:stretch>
        </p:blipFill>
        <p:spPr>
          <a:xfrm>
            <a:off x="7611018" y="3503697"/>
            <a:ext cx="1402521" cy="796025"/>
          </a:xfrm>
          <a:prstGeom prst="rect">
            <a:avLst/>
          </a:prstGeom>
        </p:spPr>
      </p:pic>
      <p:sp>
        <p:nvSpPr>
          <p:cNvPr id="44" name="Speech Bubble: Rectangle 43">
            <a:extLst>
              <a:ext uri="{FF2B5EF4-FFF2-40B4-BE49-F238E27FC236}">
                <a16:creationId xmlns:a16="http://schemas.microsoft.com/office/drawing/2014/main" id="{A3D7E22D-C4CD-4149-9943-0D71A4D00193}"/>
              </a:ext>
            </a:extLst>
          </p:cNvPr>
          <p:cNvSpPr/>
          <p:nvPr/>
        </p:nvSpPr>
        <p:spPr>
          <a:xfrm>
            <a:off x="9170374" y="4531548"/>
            <a:ext cx="846973" cy="574504"/>
          </a:xfrm>
          <a:prstGeom prst="wedgeRectCallout">
            <a:avLst>
              <a:gd name="adj1" fmla="val -74148"/>
              <a:gd name="adj2" fmla="val -22221"/>
            </a:avLst>
          </a:prstGeom>
          <a:solidFill>
            <a:schemeClr val="bg1"/>
          </a:solidFill>
          <a:ln w="3175"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sz="800" dirty="0">
                <a:solidFill>
                  <a:schemeClr val="accent1"/>
                </a:solidFill>
              </a:rPr>
              <a:t>Cloud-Native development: 64% of high performers</a:t>
            </a:r>
          </a:p>
        </p:txBody>
      </p:sp>
      <p:sp>
        <p:nvSpPr>
          <p:cNvPr id="67" name="TextBox 66">
            <a:extLst>
              <a:ext uri="{FF2B5EF4-FFF2-40B4-BE49-F238E27FC236}">
                <a16:creationId xmlns:a16="http://schemas.microsoft.com/office/drawing/2014/main" id="{D56A8F0F-ECD7-4D0B-8B6A-7410EB6BE4A7}"/>
              </a:ext>
            </a:extLst>
          </p:cNvPr>
          <p:cNvSpPr txBox="1"/>
          <p:nvPr/>
        </p:nvSpPr>
        <p:spPr>
          <a:xfrm>
            <a:off x="6608314" y="3461508"/>
            <a:ext cx="822661" cy="215444"/>
          </a:xfrm>
          <a:prstGeom prst="rect">
            <a:avLst/>
          </a:prstGeom>
          <a:noFill/>
        </p:spPr>
        <p:txBody>
          <a:bodyPr wrap="none" rtlCol="0">
            <a:spAutoFit/>
          </a:bodyPr>
          <a:lstStyle/>
          <a:p>
            <a:r>
              <a:rPr lang="en-US" sz="800" dirty="0"/>
              <a:t>Security tests</a:t>
            </a:r>
          </a:p>
        </p:txBody>
      </p:sp>
      <p:sp>
        <p:nvSpPr>
          <p:cNvPr id="68" name="TextBox 67">
            <a:extLst>
              <a:ext uri="{FF2B5EF4-FFF2-40B4-BE49-F238E27FC236}">
                <a16:creationId xmlns:a16="http://schemas.microsoft.com/office/drawing/2014/main" id="{07AFD134-1985-4422-B54D-7D8EE5A8655A}"/>
              </a:ext>
            </a:extLst>
          </p:cNvPr>
          <p:cNvSpPr txBox="1"/>
          <p:nvPr/>
        </p:nvSpPr>
        <p:spPr>
          <a:xfrm>
            <a:off x="8072262" y="3478916"/>
            <a:ext cx="1066318" cy="215444"/>
          </a:xfrm>
          <a:prstGeom prst="rect">
            <a:avLst/>
          </a:prstGeom>
          <a:noFill/>
        </p:spPr>
        <p:txBody>
          <a:bodyPr wrap="none" rtlCol="0">
            <a:spAutoFit/>
          </a:bodyPr>
          <a:lstStyle/>
          <a:p>
            <a:r>
              <a:rPr lang="en-US" sz="800" dirty="0"/>
              <a:t>Performance tests</a:t>
            </a:r>
          </a:p>
        </p:txBody>
      </p:sp>
      <p:cxnSp>
        <p:nvCxnSpPr>
          <p:cNvPr id="52" name="Straight Arrow Connector 51">
            <a:extLst>
              <a:ext uri="{FF2B5EF4-FFF2-40B4-BE49-F238E27FC236}">
                <a16:creationId xmlns:a16="http://schemas.microsoft.com/office/drawing/2014/main" id="{0C1AF337-D0E7-47FB-A533-51BA5F32C1A8}"/>
              </a:ext>
            </a:extLst>
          </p:cNvPr>
          <p:cNvCxnSpPr>
            <a:cxnSpLocks/>
          </p:cNvCxnSpPr>
          <p:nvPr/>
        </p:nvCxnSpPr>
        <p:spPr>
          <a:xfrm flipH="1">
            <a:off x="6493234" y="3590480"/>
            <a:ext cx="216461" cy="2973"/>
          </a:xfrm>
          <a:prstGeom prst="straightConnector1">
            <a:avLst/>
          </a:prstGeom>
          <a:ln w="3175">
            <a:solidFill>
              <a:schemeClr val="bg1">
                <a:lumMod val="5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32DF5188-77D6-46F1-A7B5-D62B625122C4}"/>
              </a:ext>
            </a:extLst>
          </p:cNvPr>
          <p:cNvCxnSpPr>
            <a:cxnSpLocks/>
          </p:cNvCxnSpPr>
          <p:nvPr/>
        </p:nvCxnSpPr>
        <p:spPr>
          <a:xfrm flipH="1">
            <a:off x="7949490" y="3602027"/>
            <a:ext cx="216461" cy="2973"/>
          </a:xfrm>
          <a:prstGeom prst="straightConnector1">
            <a:avLst/>
          </a:prstGeom>
          <a:ln w="3175">
            <a:solidFill>
              <a:schemeClr val="bg1">
                <a:lumMod val="50000"/>
              </a:schemeClr>
            </a:solidFill>
            <a:tailEnd type="triangle" w="sm" len="sm"/>
          </a:ln>
        </p:spPr>
        <p:style>
          <a:lnRef idx="1">
            <a:schemeClr val="accent1"/>
          </a:lnRef>
          <a:fillRef idx="0">
            <a:schemeClr val="accent1"/>
          </a:fillRef>
          <a:effectRef idx="0">
            <a:schemeClr val="accent1"/>
          </a:effectRef>
          <a:fontRef idx="minor">
            <a:schemeClr val="tx1"/>
          </a:fontRef>
        </p:style>
      </p:cxnSp>
      <p:pic>
        <p:nvPicPr>
          <p:cNvPr id="59" name="Picture 58">
            <a:extLst>
              <a:ext uri="{FF2B5EF4-FFF2-40B4-BE49-F238E27FC236}">
                <a16:creationId xmlns:a16="http://schemas.microsoft.com/office/drawing/2014/main" id="{5DE4FDE6-E872-459C-B067-CB3D39683432}"/>
              </a:ext>
            </a:extLst>
          </p:cNvPr>
          <p:cNvPicPr>
            <a:picLocks noChangeAspect="1"/>
          </p:cNvPicPr>
          <p:nvPr/>
        </p:nvPicPr>
        <p:blipFill>
          <a:blip r:embed="rId10"/>
          <a:stretch>
            <a:fillRect/>
          </a:stretch>
        </p:blipFill>
        <p:spPr>
          <a:xfrm>
            <a:off x="10181293" y="4453798"/>
            <a:ext cx="1534459" cy="884444"/>
          </a:xfrm>
          <a:prstGeom prst="rect">
            <a:avLst/>
          </a:prstGeom>
        </p:spPr>
      </p:pic>
      <p:sp>
        <p:nvSpPr>
          <p:cNvPr id="84" name="Speech Bubble: Rectangle 83">
            <a:extLst>
              <a:ext uri="{FF2B5EF4-FFF2-40B4-BE49-F238E27FC236}">
                <a16:creationId xmlns:a16="http://schemas.microsoft.com/office/drawing/2014/main" id="{B90B3710-48B2-4492-925C-787B7B933DDC}"/>
              </a:ext>
            </a:extLst>
          </p:cNvPr>
          <p:cNvSpPr/>
          <p:nvPr/>
        </p:nvSpPr>
        <p:spPr>
          <a:xfrm>
            <a:off x="10779915" y="4531871"/>
            <a:ext cx="981244" cy="574504"/>
          </a:xfrm>
          <a:prstGeom prst="wedgeRectCallout">
            <a:avLst>
              <a:gd name="adj1" fmla="val -83174"/>
              <a:gd name="adj2" fmla="val -25297"/>
            </a:avLst>
          </a:prstGeom>
          <a:solidFill>
            <a:schemeClr val="bg1"/>
          </a:solidFill>
          <a:ln w="3175"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sz="800" dirty="0">
                <a:solidFill>
                  <a:schemeClr val="accent1"/>
                </a:solidFill>
              </a:rPr>
              <a:t>Serverless &amp; Microservices: x15.7 of average probability</a:t>
            </a:r>
          </a:p>
        </p:txBody>
      </p:sp>
      <p:pic>
        <p:nvPicPr>
          <p:cNvPr id="70" name="Picture 69">
            <a:extLst>
              <a:ext uri="{FF2B5EF4-FFF2-40B4-BE49-F238E27FC236}">
                <a16:creationId xmlns:a16="http://schemas.microsoft.com/office/drawing/2014/main" id="{784160FE-8F17-46D5-ABD6-06D54B764A30}"/>
              </a:ext>
            </a:extLst>
          </p:cNvPr>
          <p:cNvPicPr>
            <a:picLocks noChangeAspect="1"/>
          </p:cNvPicPr>
          <p:nvPr/>
        </p:nvPicPr>
        <p:blipFill>
          <a:blip r:embed="rId11"/>
          <a:stretch>
            <a:fillRect/>
          </a:stretch>
        </p:blipFill>
        <p:spPr>
          <a:xfrm>
            <a:off x="9407374" y="3489523"/>
            <a:ext cx="1146060" cy="808983"/>
          </a:xfrm>
          <a:prstGeom prst="rect">
            <a:avLst/>
          </a:prstGeom>
        </p:spPr>
      </p:pic>
      <p:sp>
        <p:nvSpPr>
          <p:cNvPr id="85" name="TextBox 84">
            <a:extLst>
              <a:ext uri="{FF2B5EF4-FFF2-40B4-BE49-F238E27FC236}">
                <a16:creationId xmlns:a16="http://schemas.microsoft.com/office/drawing/2014/main" id="{EDC0E6F7-15B3-4F01-8E4A-131F3208AA63}"/>
              </a:ext>
            </a:extLst>
          </p:cNvPr>
          <p:cNvSpPr txBox="1"/>
          <p:nvPr/>
        </p:nvSpPr>
        <p:spPr>
          <a:xfrm>
            <a:off x="9218780" y="3279107"/>
            <a:ext cx="2611612" cy="215444"/>
          </a:xfrm>
          <a:prstGeom prst="rect">
            <a:avLst/>
          </a:prstGeom>
          <a:noFill/>
        </p:spPr>
        <p:txBody>
          <a:bodyPr wrap="none" rtlCol="0">
            <a:spAutoFit/>
          </a:bodyPr>
          <a:lstStyle/>
          <a:p>
            <a:r>
              <a:rPr lang="en-US" sz="800" dirty="0"/>
              <a:t>Non-functional tests in CI/CD %, daily deployments</a:t>
            </a:r>
          </a:p>
        </p:txBody>
      </p:sp>
      <p:sp>
        <p:nvSpPr>
          <p:cNvPr id="86" name="Speech Bubble: Rectangle 85">
            <a:extLst>
              <a:ext uri="{FF2B5EF4-FFF2-40B4-BE49-F238E27FC236}">
                <a16:creationId xmlns:a16="http://schemas.microsoft.com/office/drawing/2014/main" id="{D2310F79-F390-4886-BE62-CAFD6C398EBB}"/>
              </a:ext>
            </a:extLst>
          </p:cNvPr>
          <p:cNvSpPr/>
          <p:nvPr/>
        </p:nvSpPr>
        <p:spPr>
          <a:xfrm>
            <a:off x="10446945" y="3515567"/>
            <a:ext cx="1534267" cy="574504"/>
          </a:xfrm>
          <a:prstGeom prst="wedgeRectCallout">
            <a:avLst>
              <a:gd name="adj1" fmla="val -59752"/>
              <a:gd name="adj2" fmla="val -20683"/>
            </a:avLst>
          </a:prstGeom>
          <a:solidFill>
            <a:schemeClr val="bg1"/>
          </a:solidFill>
          <a:ln w="3175" cap="flat" cmpd="sng" algn="ctr">
            <a:solidFill>
              <a:schemeClr val="bg1">
                <a:lumMod val="5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r>
              <a:rPr lang="en-US" sz="800" dirty="0">
                <a:solidFill>
                  <a:schemeClr val="accent1"/>
                </a:solidFill>
              </a:rPr>
              <a:t>Performance and Security tests impacts probability of daily deployments the most</a:t>
            </a:r>
          </a:p>
        </p:txBody>
      </p:sp>
      <p:sp>
        <p:nvSpPr>
          <p:cNvPr id="55" name="Title 2">
            <a:extLst>
              <a:ext uri="{FF2B5EF4-FFF2-40B4-BE49-F238E27FC236}">
                <a16:creationId xmlns:a16="http://schemas.microsoft.com/office/drawing/2014/main" id="{CE785198-F76B-40BD-A765-8ABDA93C4F8A}"/>
              </a:ext>
            </a:extLst>
          </p:cNvPr>
          <p:cNvSpPr txBox="1">
            <a:spLocks/>
          </p:cNvSpPr>
          <p:nvPr/>
        </p:nvSpPr>
        <p:spPr>
          <a:xfrm>
            <a:off x="773765" y="317873"/>
            <a:ext cx="9152697" cy="454292"/>
          </a:xfrm>
          <a:prstGeom prst="rect">
            <a:avLst/>
          </a:prstGeom>
          <a:effectLst/>
        </p:spPr>
        <p:txBody>
          <a:bodyPr vert="horz" wrap="square" lIns="0" tIns="0" rIns="0" bIns="0" rtlCol="0" anchor="t" anchorCtr="0">
            <a:spAutoFit/>
          </a:bodyPr>
          <a:lstStyle>
            <a:lvl1pPr algn="l" defTabSz="914318" rtl="0" eaLnBrk="1" latinLnBrk="0" hangingPunct="1">
              <a:lnSpc>
                <a:spcPct val="80000"/>
              </a:lnSpc>
              <a:spcBef>
                <a:spcPct val="0"/>
              </a:spcBef>
              <a:buNone/>
              <a:defRPr lang="en-US" sz="3600" b="1" i="0" kern="1200" spc="-100" baseline="0" dirty="0">
                <a:solidFill>
                  <a:schemeClr val="tx1"/>
                </a:solidFill>
                <a:latin typeface="Museo Sans Cyrl 500" panose="02000000000000000000" pitchFamily="2" charset="0"/>
                <a:ea typeface="Museo Sans Cyrl 500" panose="02000000000000000000" pitchFamily="2" charset="0"/>
                <a:cs typeface="Museo Sans Cyrl 500" panose="02000000000000000000" pitchFamily="2" charset="0"/>
              </a:defRPr>
            </a:lvl1pPr>
          </a:lstStyle>
          <a:p>
            <a:r>
              <a:rPr lang="en-US" dirty="0">
                <a:solidFill>
                  <a:schemeClr val="accent1"/>
                </a:solidFill>
              </a:rPr>
              <a:t>Key Insights</a:t>
            </a:r>
          </a:p>
        </p:txBody>
      </p:sp>
      <p:sp>
        <p:nvSpPr>
          <p:cNvPr id="56" name="Text Placeholder 4">
            <a:extLst>
              <a:ext uri="{FF2B5EF4-FFF2-40B4-BE49-F238E27FC236}">
                <a16:creationId xmlns:a16="http://schemas.microsoft.com/office/drawing/2014/main" id="{DB6602FA-7CA1-4053-ABF7-0C6EA0901C94}"/>
              </a:ext>
            </a:extLst>
          </p:cNvPr>
          <p:cNvSpPr txBox="1">
            <a:spLocks/>
          </p:cNvSpPr>
          <p:nvPr/>
        </p:nvSpPr>
        <p:spPr>
          <a:xfrm>
            <a:off x="773765" y="610828"/>
            <a:ext cx="11219836" cy="441531"/>
          </a:xfrm>
          <a:prstGeom prst="rect">
            <a:avLst/>
          </a:prstGeom>
        </p:spPr>
        <p:txBody>
          <a:bodyPr vert="horz" wrap="square" lIns="0" tIns="0" rIns="0" bIns="0" rtlCol="0" anchor="t" anchorCtr="0">
            <a:spAutoFit/>
          </a:bodyPr>
          <a:lstStyle>
            <a:lvl1pPr marL="0" indent="0" algn="l" defTabSz="914318" rtl="0" eaLnBrk="1" latinLnBrk="0" hangingPunct="1">
              <a:lnSpc>
                <a:spcPct val="150000"/>
              </a:lnSpc>
              <a:spcBef>
                <a:spcPts val="1000"/>
              </a:spcBef>
              <a:buFont typeface="Arial" panose="020B0604020202020204" pitchFamily="34" charset="0"/>
              <a:buNone/>
              <a:defRPr sz="2133" b="0" i="0" kern="1200">
                <a:solidFill>
                  <a:schemeClr val="accent2"/>
                </a:solidFill>
                <a:latin typeface="Museo Sans Cyrl 500" panose="02000000000000000000" pitchFamily="2" charset="0"/>
                <a:ea typeface="+mn-ea"/>
                <a:cs typeface="+mn-cs"/>
              </a:defRPr>
            </a:lvl1pPr>
            <a:lvl2pPr marL="0" indent="0" algn="l" defTabSz="914318" rtl="0" eaLnBrk="1" latinLnBrk="0" hangingPunct="1">
              <a:lnSpc>
                <a:spcPct val="150000"/>
              </a:lnSpc>
              <a:spcBef>
                <a:spcPts val="499"/>
              </a:spcBef>
              <a:buFont typeface="Arial" panose="020B0604020202020204" pitchFamily="34" charset="0"/>
              <a:buNone/>
              <a:defRPr sz="1800" kern="1200">
                <a:solidFill>
                  <a:schemeClr val="tx1"/>
                </a:solidFill>
                <a:latin typeface="Museo Sans Cyrl 500" panose="02000000000000000000" pitchFamily="2" charset="0"/>
                <a:ea typeface="+mn-ea"/>
                <a:cs typeface="+mn-cs"/>
              </a:defRPr>
            </a:lvl2pPr>
            <a:lvl3pPr marL="0" indent="0" algn="l" defTabSz="914318" rtl="0" eaLnBrk="1" latinLnBrk="0" hangingPunct="1">
              <a:lnSpc>
                <a:spcPct val="150000"/>
              </a:lnSpc>
              <a:spcBef>
                <a:spcPts val="499"/>
              </a:spcBef>
              <a:buFont typeface="Arial" panose="020B0604020202020204" pitchFamily="34" charset="0"/>
              <a:buNone/>
              <a:defRPr sz="1200" kern="1200">
                <a:solidFill>
                  <a:schemeClr val="tx1"/>
                </a:solidFill>
                <a:latin typeface="Museo Sans Cyrl 500" panose="02000000000000000000" pitchFamily="2" charset="0"/>
                <a:ea typeface="+mn-ea"/>
                <a:cs typeface="+mn-cs"/>
              </a:defRPr>
            </a:lvl3pPr>
            <a:lvl4pPr marL="0" indent="0" algn="l" defTabSz="914318" rtl="0" eaLnBrk="1" latinLnBrk="0" hangingPunct="1">
              <a:lnSpc>
                <a:spcPct val="150000"/>
              </a:lnSpc>
              <a:spcBef>
                <a:spcPts val="499"/>
              </a:spcBef>
              <a:buFont typeface="Arial" panose="020B0604020202020204" pitchFamily="34" charset="0"/>
              <a:buNone/>
              <a:defRPr sz="1000" kern="1200">
                <a:solidFill>
                  <a:schemeClr val="tx1">
                    <a:alpha val="70000"/>
                  </a:schemeClr>
                </a:solidFill>
                <a:latin typeface="Museo Sans Cyrl 500" panose="02000000000000000000" pitchFamily="2" charset="0"/>
                <a:ea typeface="+mn-ea"/>
                <a:cs typeface="+mn-cs"/>
              </a:defRPr>
            </a:lvl4pPr>
            <a:lvl5pPr marL="0" indent="0" algn="l" defTabSz="914318" rtl="0" eaLnBrk="1" latinLnBrk="0" hangingPunct="1">
              <a:lnSpc>
                <a:spcPct val="150000"/>
              </a:lnSpc>
              <a:spcBef>
                <a:spcPts val="499"/>
              </a:spcBef>
              <a:buFont typeface="Arial" panose="020B0604020202020204" pitchFamily="34" charset="0"/>
              <a:buNone/>
              <a:defRPr sz="1000" kern="1200" baseline="0">
                <a:solidFill>
                  <a:schemeClr val="tx1">
                    <a:alpha val="50000"/>
                  </a:schemeClr>
                </a:solidFill>
                <a:latin typeface="Museo Sans Cyrl 500" panose="02000000000000000000" pitchFamily="2" charset="0"/>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rPr>
              <a:t>Higher Performers</a:t>
            </a:r>
          </a:p>
        </p:txBody>
      </p:sp>
    </p:spTree>
    <p:extLst>
      <p:ext uri="{BB962C8B-B14F-4D97-AF65-F5344CB8AC3E}">
        <p14:creationId xmlns:p14="http://schemas.microsoft.com/office/powerpoint/2010/main" val="859131585"/>
      </p:ext>
    </p:extLst>
  </p:cSld>
  <p:clrMapOvr>
    <a:masterClrMapping/>
  </p:clrMapOvr>
</p:sld>
</file>

<file path=ppt/theme/theme1.xml><?xml version="1.0" encoding="utf-8"?>
<a:theme xmlns:a="http://schemas.openxmlformats.org/drawingml/2006/main" name="Voodoo Powerpoint Template">
  <a:themeElements>
    <a:clrScheme name="Custom 4">
      <a:dk1>
        <a:srgbClr val="222222"/>
      </a:dk1>
      <a:lt1>
        <a:srgbClr val="F7F7F7"/>
      </a:lt1>
      <a:dk2>
        <a:srgbClr val="222222"/>
      </a:dk2>
      <a:lt2>
        <a:srgbClr val="FEFFFF"/>
      </a:lt2>
      <a:accent1>
        <a:srgbClr val="00AEEF"/>
      </a:accent1>
      <a:accent2>
        <a:srgbClr val="00AEEF"/>
      </a:accent2>
      <a:accent3>
        <a:srgbClr val="38B549"/>
      </a:accent3>
      <a:accent4>
        <a:srgbClr val="38B549"/>
      </a:accent4>
      <a:accent5>
        <a:srgbClr val="00AEEF"/>
      </a:accent5>
      <a:accent6>
        <a:srgbClr val="ABDFE9"/>
      </a:accent6>
      <a:hlink>
        <a:srgbClr val="5352F5"/>
      </a:hlink>
      <a:folHlink>
        <a:srgbClr val="BFBFBF"/>
      </a:folHlink>
    </a:clrScheme>
    <a:fontScheme name="Montserrat_OpenSans">
      <a:majorFont>
        <a:latin typeface="Montserrat-Bold"/>
        <a:ea typeface=""/>
        <a:cs typeface=""/>
      </a:majorFont>
      <a:minorFont>
        <a:latin typeface="Open Sans"/>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36000" rIns="216000" bIns="36000" rtlCol="0">
        <a:spAutoFit/>
      </a:bodyPr>
      <a:lstStyle>
        <a:defPPr>
          <a:lnSpc>
            <a:spcPct val="130000"/>
          </a:lnSpc>
          <a:spcBef>
            <a:spcPts val="1000"/>
          </a:spcBef>
          <a:defRPr sz="1400" b="1" dirty="0" smtClean="0"/>
        </a:defPPr>
      </a:lstStyle>
    </a:txDef>
  </a:objectDefaults>
  <a:extraClrSchemeLst/>
  <a:extLst>
    <a:ext uri="{05A4C25C-085E-4340-85A3-A5531E510DB2}">
      <thm15:themeFamily xmlns:thm15="http://schemas.microsoft.com/office/thememl/2012/main" name="Presentation1" id="{5C4E1B05-B17C-B845-A9C1-B68C75240DB5}" vid="{7C0BA308-71BF-6C47-8035-244A3765DD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0.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1.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2.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3.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4.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5.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6.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7.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18.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7.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8.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9.xml><?xml version="1.0" encoding="utf-8"?>
<a:themeOverride xmlns:a="http://schemas.openxmlformats.org/drawingml/2006/main">
  <a:clrScheme name="Custom 12">
    <a:dk1>
      <a:srgbClr val="222222"/>
    </a:dk1>
    <a:lt1>
      <a:sysClr val="window" lastClr="FFFFFF"/>
    </a:lt1>
    <a:dk2>
      <a:srgbClr val="464547"/>
    </a:dk2>
    <a:lt2>
      <a:srgbClr val="CCCCCC"/>
    </a:lt2>
    <a:accent1>
      <a:srgbClr val="222222"/>
    </a:accent1>
    <a:accent2>
      <a:srgbClr val="39C2D7"/>
    </a:accent2>
    <a:accent3>
      <a:srgbClr val="008ACF"/>
    </a:accent3>
    <a:accent4>
      <a:srgbClr val="A3C644"/>
    </a:accent4>
    <a:accent5>
      <a:srgbClr val="CEDB56"/>
    </a:accent5>
    <a:accent6>
      <a:srgbClr val="D35D47"/>
    </a:accent6>
    <a:hlink>
      <a:srgbClr val="76CDD8"/>
    </a:hlink>
    <a:folHlink>
      <a:srgbClr val="FF8500"/>
    </a:folHlink>
  </a:clrScheme>
  <a:fontScheme name="Custom 3">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65E3D196B768F4AAFF1BBFF688A2D71" ma:contentTypeVersion="12" ma:contentTypeDescription="Create a new document." ma:contentTypeScope="" ma:versionID="9bb79151e3983db2272668822353cc77">
  <xsd:schema xmlns:xsd="http://www.w3.org/2001/XMLSchema" xmlns:xs="http://www.w3.org/2001/XMLSchema" xmlns:p="http://schemas.microsoft.com/office/2006/metadata/properties" xmlns:ns2="fcc60be3-1e2b-454f-b56e-74c1904a3abf" xmlns:ns3="dc0e0428-b93d-4211-82f2-2c376ab8d50c" targetNamespace="http://schemas.microsoft.com/office/2006/metadata/properties" ma:root="true" ma:fieldsID="84e114f9440f59b5e97e439951b43c26" ns2:_="" ns3:_="">
    <xsd:import namespace="fcc60be3-1e2b-454f-b56e-74c1904a3abf"/>
    <xsd:import namespace="dc0e0428-b93d-4211-82f2-2c376ab8d50c"/>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c60be3-1e2b-454f-b56e-74c1904a3ab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c0e0428-b93d-4211-82f2-2c376ab8d50c"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ECC6C89-AB8A-446A-B18F-019A5A862788}">
  <ds:schemaRefs>
    <ds:schemaRef ds:uri="http://schemas.microsoft.com/sharepoint/v3/contenttype/forms"/>
  </ds:schemaRefs>
</ds:datastoreItem>
</file>

<file path=customXml/itemProps2.xml><?xml version="1.0" encoding="utf-8"?>
<ds:datastoreItem xmlns:ds="http://schemas.openxmlformats.org/officeDocument/2006/customXml" ds:itemID="{22BA24FF-4DE4-440F-8BC2-4F652AD9EC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c60be3-1e2b-454f-b56e-74c1904a3abf"/>
    <ds:schemaRef ds:uri="dc0e0428-b93d-4211-82f2-2c376ab8d50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CE381C7-3FA8-41EA-9237-8F5F519BFE16}">
  <ds:schemaRefs>
    <ds:schemaRef ds:uri="http://purl.org/dc/elements/1.1/"/>
    <ds:schemaRef ds:uri="http://schemas.microsoft.com/office/infopath/2007/PartnerControls"/>
    <ds:schemaRef ds:uri="http://purl.org/dc/dcmitype/"/>
    <ds:schemaRef ds:uri="dc0e0428-b93d-4211-82f2-2c376ab8d50c"/>
    <ds:schemaRef ds:uri="http://www.w3.org/XML/1998/namespace"/>
    <ds:schemaRef ds:uri="http://schemas.microsoft.com/office/2006/documentManagement/types"/>
    <ds:schemaRef ds:uri="fcc60be3-1e2b-454f-b56e-74c1904a3abf"/>
    <ds:schemaRef ds:uri="http://schemas.openxmlformats.org/package/2006/metadata/core-properties"/>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PQ_present</Template>
  <TotalTime>2710</TotalTime>
  <Words>5261</Words>
  <Application>Microsoft Office PowerPoint</Application>
  <PresentationFormat>Widescreen</PresentationFormat>
  <Paragraphs>338</Paragraphs>
  <Slides>19</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Calibri</vt:lpstr>
      <vt:lpstr>Google Sans</vt:lpstr>
      <vt:lpstr>Montserrat-Bold</vt:lpstr>
      <vt:lpstr>Museo Sans Cyrl 500</vt:lpstr>
      <vt:lpstr>Open Sans</vt:lpstr>
      <vt:lpstr>Open Sans Semibold</vt:lpstr>
      <vt:lpstr>Segoe UI</vt:lpstr>
      <vt:lpstr>Voodoo Powerpoint Template</vt:lpstr>
      <vt:lpstr>от кода до прода за 1 час</vt:lpstr>
      <vt:lpstr>PowerPoint Presentation</vt:lpstr>
      <vt:lpstr>Agenda</vt:lpstr>
      <vt:lpstr>Трансформация тестирования</vt:lpstr>
      <vt:lpstr>Survey Introduction</vt:lpstr>
      <vt:lpstr>Survey Introduction</vt:lpstr>
      <vt:lpstr>Survey Introduction</vt:lpstr>
      <vt:lpstr>Summary on Continuous Testing Maturity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Main Headline</dc:title>
  <dc:subject/>
  <dc:creator>Katsiaryna Hashkina</dc:creator>
  <cp:keywords/>
  <dc:description/>
  <cp:lastModifiedBy>Pavel Makhakhei</cp:lastModifiedBy>
  <cp:revision>26</cp:revision>
  <dcterms:created xsi:type="dcterms:W3CDTF">2021-05-04T11:12:04Z</dcterms:created>
  <dcterms:modified xsi:type="dcterms:W3CDTF">2021-12-17T07:02:26Z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0x010100B65E3D196B768F4AAFF1BBFF688A2D71</vt:lpwstr>
  </property>
</Properties>
</file>

<file path=docProps/thumbnail.jpeg>
</file>